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08516b07ca45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edac4aa0614f37"/>
  </p:sldMasterIdLst>
  <p:sldIdLst>
    <p:sldId xmlns:r="http://schemas.openxmlformats.org/officeDocument/2006/relationships" id="256" r:id="R4640ef3e9fcf4a3a"/>
    <p:sldId xmlns:r="http://schemas.openxmlformats.org/officeDocument/2006/relationships" id="257" r:id="R7426e76a1ba043f6"/>
    <p:sldId xmlns:r="http://schemas.openxmlformats.org/officeDocument/2006/relationships" id="258" r:id="R908d885b37394d38"/>
    <p:sldId xmlns:r="http://schemas.openxmlformats.org/officeDocument/2006/relationships" id="259" r:id="Rbefddf0f10334471"/>
    <p:sldId xmlns:r="http://schemas.openxmlformats.org/officeDocument/2006/relationships" id="260" r:id="R5c069d8fd66742c8"/>
    <p:sldId xmlns:r="http://schemas.openxmlformats.org/officeDocument/2006/relationships" id="261" r:id="R891c5de8145045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edac4aa0614f37" /><Relationship Type="http://schemas.openxmlformats.org/officeDocument/2006/relationships/slide" Target="/ppt/slides/slide1.xml" Id="R4640ef3e9fcf4a3a" /><Relationship Type="http://schemas.openxmlformats.org/officeDocument/2006/relationships/slide" Target="/ppt/slides/slide2.xml" Id="R7426e76a1ba043f6" /><Relationship Type="http://schemas.openxmlformats.org/officeDocument/2006/relationships/slide" Target="/ppt/slides/slide3.xml" Id="R908d885b37394d38" /><Relationship Type="http://schemas.openxmlformats.org/officeDocument/2006/relationships/slide" Target="/ppt/slides/slide4.xml" Id="Rbefddf0f10334471" /><Relationship Type="http://schemas.openxmlformats.org/officeDocument/2006/relationships/slide" Target="/ppt/slides/slide5.xml" Id="R5c069d8fd66742c8" /><Relationship Type="http://schemas.openxmlformats.org/officeDocument/2006/relationships/slide" Target="/ppt/slides/slide6.xml" Id="R891c5de8145045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37115b8c5d42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dbe0ff26f4833" /><Relationship Type="http://schemas.openxmlformats.org/officeDocument/2006/relationships/theme" Target="/ppt/slideMasters/theme/theme1.xml" Id="Rca87ed61982c43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4dbe0ff26f48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73f50c6c34e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e1a5c26da47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018e9f58748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b9dd77b9546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92f2e2e8c44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932f4986545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TUR &amp; TAXIBUSSER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TUR &amp; TAXIBUSSER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 &amp; TAXIBUSSER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TUR &amp; TAXIBUSSER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TUR &amp; TAXIBUSSER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TUR &amp; TAXIBUSSER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215 652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234 287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TUR &amp; TAXIBUSSER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974 475 782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TUR &amp; TAXIBUSSER AS</a:t>
            </a:r>
          </a:p>
        </p:txBody>
      </p:sp>
    </p:spTree>
  </p:cSld>
  <p:clrMapOvr>
    <a:masterClrMapping xmlns:a="http://schemas.openxmlformats.org/drawingml/2006/main"/>
  </p:clrMapOvr>
</p:sld>
</file>