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1e4244c6e24f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e8936b89c64d8e"/>
  </p:sldMasterIdLst>
  <p:sldIdLst>
    <p:sldId xmlns:r="http://schemas.openxmlformats.org/officeDocument/2006/relationships" id="256" r:id="R6587e34169a143d7"/>
    <p:sldId xmlns:r="http://schemas.openxmlformats.org/officeDocument/2006/relationships" id="257" r:id="R6f6d54b16368449e"/>
    <p:sldId xmlns:r="http://schemas.openxmlformats.org/officeDocument/2006/relationships" id="258" r:id="R10408a57e64a4406"/>
    <p:sldId xmlns:r="http://schemas.openxmlformats.org/officeDocument/2006/relationships" id="259" r:id="R3b0086872b264a94"/>
    <p:sldId xmlns:r="http://schemas.openxmlformats.org/officeDocument/2006/relationships" id="260" r:id="R64fe9d3add4f4def"/>
    <p:sldId xmlns:r="http://schemas.openxmlformats.org/officeDocument/2006/relationships" id="261" r:id="Rdc0c788457ca4339"/>
    <p:sldId xmlns:r="http://schemas.openxmlformats.org/officeDocument/2006/relationships" id="262" r:id="R28348d053eb749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8936b89c64d8e" /><Relationship Type="http://schemas.openxmlformats.org/officeDocument/2006/relationships/slide" Target="/ppt/slides/slide1.xml" Id="R6587e34169a143d7" /><Relationship Type="http://schemas.openxmlformats.org/officeDocument/2006/relationships/slide" Target="/ppt/slides/slide2.xml" Id="R6f6d54b16368449e" /><Relationship Type="http://schemas.openxmlformats.org/officeDocument/2006/relationships/slide" Target="/ppt/slides/slide3.xml" Id="R10408a57e64a4406" /><Relationship Type="http://schemas.openxmlformats.org/officeDocument/2006/relationships/slide" Target="/ppt/slides/slide4.xml" Id="R3b0086872b264a94" /><Relationship Type="http://schemas.openxmlformats.org/officeDocument/2006/relationships/slide" Target="/ppt/slides/slide5.xml" Id="R64fe9d3add4f4def" /><Relationship Type="http://schemas.openxmlformats.org/officeDocument/2006/relationships/slide" Target="/ppt/slides/slide6.xml" Id="Rdc0c788457ca4339" /><Relationship Type="http://schemas.openxmlformats.org/officeDocument/2006/relationships/slide" Target="/ppt/slides/slide7.xml" Id="R28348d053eb749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6a2dcae34242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a7aa636b54fa0" /><Relationship Type="http://schemas.openxmlformats.org/officeDocument/2006/relationships/theme" Target="/ppt/slideMasters/theme/theme1.xml" Id="R3d2323d3fff64a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9a7aa636b54f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d6e3378a845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3f350027c4a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73dc4b2aa47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aa18b2f9d4c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2cbce33944e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814ab994946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ef1c33cc247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TORP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 REGNSKAP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8 942 505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1 585 964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1 326 568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6 401 962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RAGNAR TORP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TORGUNN TORP OLSEN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84 60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www.torpregnskap.no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974 475 642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