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da3157a3f842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f708b627a541de"/>
  </p:sldMasterIdLst>
  <p:sldIdLst>
    <p:sldId xmlns:r="http://schemas.openxmlformats.org/officeDocument/2006/relationships" id="256" r:id="R63d2c5d362ac4383"/>
    <p:sldId xmlns:r="http://schemas.openxmlformats.org/officeDocument/2006/relationships" id="257" r:id="R8e1b5ccc12394aab"/>
    <p:sldId xmlns:r="http://schemas.openxmlformats.org/officeDocument/2006/relationships" id="258" r:id="R8437bff3ca83499b"/>
    <p:sldId xmlns:r="http://schemas.openxmlformats.org/officeDocument/2006/relationships" id="259" r:id="Ra2625ffeee5745e9"/>
    <p:sldId xmlns:r="http://schemas.openxmlformats.org/officeDocument/2006/relationships" id="260" r:id="Rba084e698a194fc8"/>
    <p:sldId xmlns:r="http://schemas.openxmlformats.org/officeDocument/2006/relationships" id="261" r:id="R09eb251c034c443f"/>
    <p:sldId xmlns:r="http://schemas.openxmlformats.org/officeDocument/2006/relationships" id="262" r:id="R8067de12564e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708b627a541de" /><Relationship Type="http://schemas.openxmlformats.org/officeDocument/2006/relationships/slide" Target="/ppt/slides/slide1.xml" Id="R63d2c5d362ac4383" /><Relationship Type="http://schemas.openxmlformats.org/officeDocument/2006/relationships/slide" Target="/ppt/slides/slide2.xml" Id="R8e1b5ccc12394aab" /><Relationship Type="http://schemas.openxmlformats.org/officeDocument/2006/relationships/slide" Target="/ppt/slides/slide3.xml" Id="R8437bff3ca83499b" /><Relationship Type="http://schemas.openxmlformats.org/officeDocument/2006/relationships/slide" Target="/ppt/slides/slide4.xml" Id="Ra2625ffeee5745e9" /><Relationship Type="http://schemas.openxmlformats.org/officeDocument/2006/relationships/slide" Target="/ppt/slides/slide5.xml" Id="Rba084e698a194fc8" /><Relationship Type="http://schemas.openxmlformats.org/officeDocument/2006/relationships/slide" Target="/ppt/slides/slide6.xml" Id="R09eb251c034c443f" /><Relationship Type="http://schemas.openxmlformats.org/officeDocument/2006/relationships/slide" Target="/ppt/slides/slide7.xml" Id="R8067de12564e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7b198a94042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4006dffe74b28" /><Relationship Type="http://schemas.openxmlformats.org/officeDocument/2006/relationships/theme" Target="/ppt/slideMasters/theme/theme1.xml" Id="R4ce175b604ac49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74006dffe74b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1207d19ff4c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26b7c0c57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829cbe10749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ee163f37146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48662b272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40be536944d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0a4c6c5d640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BRÅTEN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ENTREPRENØR AS ble etablert [år] og holder til i Staubø.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4 531 121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−526 311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2 141 487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HBOKU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BRÅTEN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Kystveien 1579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4920 Staubø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03 47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974 474 557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ENTREPRENØR AS</a:t>
            </a:r>
          </a:p>
        </p:txBody>
      </p:sp>
    </p:spTree>
  </p:cSld>
  <p:clrMapOvr>
    <a:masterClrMapping xmlns:a="http://schemas.openxmlformats.org/drawingml/2006/main"/>
  </p:clrMapOvr>
</p:sld>
</file>