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f1e8ea75dc48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32884328f34096"/>
  </p:sldMasterIdLst>
  <p:sldIdLst>
    <p:sldId xmlns:r="http://schemas.openxmlformats.org/officeDocument/2006/relationships" id="256" r:id="R79dc37d3d6ad4421"/>
    <p:sldId xmlns:r="http://schemas.openxmlformats.org/officeDocument/2006/relationships" id="257" r:id="Rcaf886809d724d94"/>
    <p:sldId xmlns:r="http://schemas.openxmlformats.org/officeDocument/2006/relationships" id="258" r:id="Rb7fbeb541a54412e"/>
    <p:sldId xmlns:r="http://schemas.openxmlformats.org/officeDocument/2006/relationships" id="259" r:id="R9b017a18b2634457"/>
    <p:sldId xmlns:r="http://schemas.openxmlformats.org/officeDocument/2006/relationships" id="260" r:id="R3b2c953bce7c4571"/>
    <p:sldId xmlns:r="http://schemas.openxmlformats.org/officeDocument/2006/relationships" id="261" r:id="R5c3aa6bcbd4b4921"/>
    <p:sldId xmlns:r="http://schemas.openxmlformats.org/officeDocument/2006/relationships" id="262" r:id="R425229e69f9f4d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32884328f34096" /><Relationship Type="http://schemas.openxmlformats.org/officeDocument/2006/relationships/slide" Target="/ppt/slides/slide1.xml" Id="R79dc37d3d6ad4421" /><Relationship Type="http://schemas.openxmlformats.org/officeDocument/2006/relationships/slide" Target="/ppt/slides/slide2.xml" Id="Rcaf886809d724d94" /><Relationship Type="http://schemas.openxmlformats.org/officeDocument/2006/relationships/slide" Target="/ppt/slides/slide3.xml" Id="Rb7fbeb541a54412e" /><Relationship Type="http://schemas.openxmlformats.org/officeDocument/2006/relationships/slide" Target="/ppt/slides/slide4.xml" Id="R9b017a18b2634457" /><Relationship Type="http://schemas.openxmlformats.org/officeDocument/2006/relationships/slide" Target="/ppt/slides/slide5.xml" Id="R3b2c953bce7c4571" /><Relationship Type="http://schemas.openxmlformats.org/officeDocument/2006/relationships/slide" Target="/ppt/slides/slide6.xml" Id="R5c3aa6bcbd4b4921" /><Relationship Type="http://schemas.openxmlformats.org/officeDocument/2006/relationships/slide" Target="/ppt/slides/slide7.xml" Id="R425229e69f9f4d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fa5dbf63e4a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0703b53f84d9b" /><Relationship Type="http://schemas.openxmlformats.org/officeDocument/2006/relationships/theme" Target="/ppt/slideMasters/theme/theme1.xml" Id="R1e012677ae4d45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a0703b53f84d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e94d32be3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402a5281945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e6892249c4e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9e3165f07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c278e754e4d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01c5fe45048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a867e516746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BRÅTEN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ENTREPRENØR AS ble etablert [år] og holder til i Staubø.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4 531 121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−526 311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2 141 487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HALVOR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KRISTEN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Kystveien 1579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4920 Staubø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03 47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974 474 557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BRÅTEN ENTREPRENØR AS</a:t>
            </a:r>
          </a:p>
        </p:txBody>
      </p:sp>
    </p:spTree>
  </p:cSld>
  <p:clrMapOvr>
    <a:masterClrMapping xmlns:a="http://schemas.openxmlformats.org/drawingml/2006/main"/>
  </p:clrMapOvr>
</p:sld>
</file>