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53f90a27b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6b52105144cf5"/>
  </p:sldMasterIdLst>
  <p:sldIdLst>
    <p:sldId xmlns:r="http://schemas.openxmlformats.org/officeDocument/2006/relationships" id="256" r:id="R8e96e73b2a6e41d2"/>
    <p:sldId xmlns:r="http://schemas.openxmlformats.org/officeDocument/2006/relationships" id="257" r:id="R1a7012ba829f46e9"/>
    <p:sldId xmlns:r="http://schemas.openxmlformats.org/officeDocument/2006/relationships" id="258" r:id="Ree28ceb2c62d4456"/>
    <p:sldId xmlns:r="http://schemas.openxmlformats.org/officeDocument/2006/relationships" id="259" r:id="R6f2bf6899d6d4a5e"/>
    <p:sldId xmlns:r="http://schemas.openxmlformats.org/officeDocument/2006/relationships" id="260" r:id="Rff1010d268d147a9"/>
    <p:sldId xmlns:r="http://schemas.openxmlformats.org/officeDocument/2006/relationships" id="261" r:id="R0f26d9f54b674f34"/>
    <p:sldId xmlns:r="http://schemas.openxmlformats.org/officeDocument/2006/relationships" id="262" r:id="Rc979ae48006e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6b52105144cf5" /><Relationship Type="http://schemas.openxmlformats.org/officeDocument/2006/relationships/slide" Target="/ppt/slides/slide1.xml" Id="R8e96e73b2a6e41d2" /><Relationship Type="http://schemas.openxmlformats.org/officeDocument/2006/relationships/slide" Target="/ppt/slides/slide2.xml" Id="R1a7012ba829f46e9" /><Relationship Type="http://schemas.openxmlformats.org/officeDocument/2006/relationships/slide" Target="/ppt/slides/slide3.xml" Id="Ree28ceb2c62d4456" /><Relationship Type="http://schemas.openxmlformats.org/officeDocument/2006/relationships/slide" Target="/ppt/slides/slide4.xml" Id="R6f2bf6899d6d4a5e" /><Relationship Type="http://schemas.openxmlformats.org/officeDocument/2006/relationships/slide" Target="/ppt/slides/slide5.xml" Id="Rff1010d268d147a9" /><Relationship Type="http://schemas.openxmlformats.org/officeDocument/2006/relationships/slide" Target="/ppt/slides/slide6.xml" Id="R0f26d9f54b674f34" /><Relationship Type="http://schemas.openxmlformats.org/officeDocument/2006/relationships/slide" Target="/ppt/slides/slide7.xml" Id="Rc979ae48006e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c7fb756c8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3c768914473a" /><Relationship Type="http://schemas.openxmlformats.org/officeDocument/2006/relationships/theme" Target="/ppt/slideMasters/theme/theme1.xml" Id="R85107291003a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63c768914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25b5af94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d2f24606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dcbd1fc7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129f04a7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110722861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2e48a423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194733dc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PECUS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−8 089 110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9 599 287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13 061 694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BERGH-JACOBSEN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Almelien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14 88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974 474 476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PECUS HOLDING AS</a:t>
            </a:r>
          </a:p>
        </p:txBody>
      </p:sp>
    </p:spTree>
  </p:cSld>
  <p:clrMapOvr>
    <a:masterClrMapping xmlns:a="http://schemas.openxmlformats.org/drawingml/2006/main"/>
  </p:clrMapOvr>
</p:sld>
</file>