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11d4efc2e9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c5f437b9b4ec6"/>
  </p:sldMasterIdLst>
  <p:sldIdLst>
    <p:sldId xmlns:r="http://schemas.openxmlformats.org/officeDocument/2006/relationships" id="256" r:id="Rbcaff77697024358"/>
    <p:sldId xmlns:r="http://schemas.openxmlformats.org/officeDocument/2006/relationships" id="257" r:id="R2da817ce4e264f4e"/>
    <p:sldId xmlns:r="http://schemas.openxmlformats.org/officeDocument/2006/relationships" id="258" r:id="Refe0b5d5eaec49c6"/>
    <p:sldId xmlns:r="http://schemas.openxmlformats.org/officeDocument/2006/relationships" id="259" r:id="R3c67fa44502f41f7"/>
    <p:sldId xmlns:r="http://schemas.openxmlformats.org/officeDocument/2006/relationships" id="260" r:id="Re4e4ca89d2944c12"/>
    <p:sldId xmlns:r="http://schemas.openxmlformats.org/officeDocument/2006/relationships" id="261" r:id="Raf51673dd3e04d16"/>
    <p:sldId xmlns:r="http://schemas.openxmlformats.org/officeDocument/2006/relationships" id="262" r:id="Rd490aad8602640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c5f437b9b4ec6" /><Relationship Type="http://schemas.openxmlformats.org/officeDocument/2006/relationships/slide" Target="/ppt/slides/slide1.xml" Id="Rbcaff77697024358" /><Relationship Type="http://schemas.openxmlformats.org/officeDocument/2006/relationships/slide" Target="/ppt/slides/slide2.xml" Id="R2da817ce4e264f4e" /><Relationship Type="http://schemas.openxmlformats.org/officeDocument/2006/relationships/slide" Target="/ppt/slides/slide3.xml" Id="Refe0b5d5eaec49c6" /><Relationship Type="http://schemas.openxmlformats.org/officeDocument/2006/relationships/slide" Target="/ppt/slides/slide4.xml" Id="R3c67fa44502f41f7" /><Relationship Type="http://schemas.openxmlformats.org/officeDocument/2006/relationships/slide" Target="/ppt/slides/slide5.xml" Id="Re4e4ca89d2944c12" /><Relationship Type="http://schemas.openxmlformats.org/officeDocument/2006/relationships/slide" Target="/ppt/slides/slide6.xml" Id="Raf51673dd3e04d16" /><Relationship Type="http://schemas.openxmlformats.org/officeDocument/2006/relationships/slide" Target="/ppt/slides/slide7.xml" Id="Rd490aad8602640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584e6a021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33b0592ef4746" /><Relationship Type="http://schemas.openxmlformats.org/officeDocument/2006/relationships/theme" Target="/ppt/slideMasters/theme/theme1.xml" Id="Rf565ca974825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33b0592ef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136e0437540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ba74a982e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185c73749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7fb06b63b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908335563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00682bab0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318aeed3842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