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a2137fff3844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83c175de63412b"/>
  </p:sldMasterIdLst>
  <p:sldIdLst>
    <p:sldId xmlns:r="http://schemas.openxmlformats.org/officeDocument/2006/relationships" id="256" r:id="R2be04d3f307d4ad9"/>
    <p:sldId xmlns:r="http://schemas.openxmlformats.org/officeDocument/2006/relationships" id="257" r:id="Rb13dbd6d2c67429e"/>
    <p:sldId xmlns:r="http://schemas.openxmlformats.org/officeDocument/2006/relationships" id="258" r:id="R4c114fd8511c4c65"/>
    <p:sldId xmlns:r="http://schemas.openxmlformats.org/officeDocument/2006/relationships" id="259" r:id="R00300766902b4a36"/>
    <p:sldId xmlns:r="http://schemas.openxmlformats.org/officeDocument/2006/relationships" id="260" r:id="R80b0318b325c46d6"/>
    <p:sldId xmlns:r="http://schemas.openxmlformats.org/officeDocument/2006/relationships" id="261" r:id="R08a856ac597b48fc"/>
    <p:sldId xmlns:r="http://schemas.openxmlformats.org/officeDocument/2006/relationships" id="262" r:id="R6a385ada53a641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83c175de63412b" /><Relationship Type="http://schemas.openxmlformats.org/officeDocument/2006/relationships/slide" Target="/ppt/slides/slide1.xml" Id="R2be04d3f307d4ad9" /><Relationship Type="http://schemas.openxmlformats.org/officeDocument/2006/relationships/slide" Target="/ppt/slides/slide2.xml" Id="Rb13dbd6d2c67429e" /><Relationship Type="http://schemas.openxmlformats.org/officeDocument/2006/relationships/slide" Target="/ppt/slides/slide3.xml" Id="R4c114fd8511c4c65" /><Relationship Type="http://schemas.openxmlformats.org/officeDocument/2006/relationships/slide" Target="/ppt/slides/slide4.xml" Id="R00300766902b4a36" /><Relationship Type="http://schemas.openxmlformats.org/officeDocument/2006/relationships/slide" Target="/ppt/slides/slide5.xml" Id="R80b0318b325c46d6" /><Relationship Type="http://schemas.openxmlformats.org/officeDocument/2006/relationships/slide" Target="/ppt/slides/slide6.xml" Id="R08a856ac597b48fc" /><Relationship Type="http://schemas.openxmlformats.org/officeDocument/2006/relationships/slide" Target="/ppt/slides/slide7.xml" Id="R6a385ada53a641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9674590ea41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fa9127e0c43d7" /><Relationship Type="http://schemas.openxmlformats.org/officeDocument/2006/relationships/theme" Target="/ppt/slideMasters/theme/theme1.xml" Id="Rbc3c9173024146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8fa9127e0c43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46706f8ff43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9c055693442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2aff8bc8648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c943f53dc4c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71f6e2c6e4c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75d6c46f144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6a370085f42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BEERENBERG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BEERENBERG INDUSTRI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147 659 000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77 188 000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BEERENBERG SERVICES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Lundedalen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91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post@bouvetindustries.com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www.beerenberg.com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