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f154cb618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4035dc6cd4322"/>
  </p:sldMasterIdLst>
  <p:sldIdLst>
    <p:sldId xmlns:r="http://schemas.openxmlformats.org/officeDocument/2006/relationships" id="256" r:id="R299e529c950f489d"/>
    <p:sldId xmlns:r="http://schemas.openxmlformats.org/officeDocument/2006/relationships" id="257" r:id="R3d5be0b6470543f2"/>
    <p:sldId xmlns:r="http://schemas.openxmlformats.org/officeDocument/2006/relationships" id="258" r:id="R8291f406531b4dbf"/>
    <p:sldId xmlns:r="http://schemas.openxmlformats.org/officeDocument/2006/relationships" id="259" r:id="R0cc1549e5fd242c7"/>
    <p:sldId xmlns:r="http://schemas.openxmlformats.org/officeDocument/2006/relationships" id="260" r:id="Re2e327b22fbf4e72"/>
    <p:sldId xmlns:r="http://schemas.openxmlformats.org/officeDocument/2006/relationships" id="261" r:id="R63f1c2fe33e3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4035dc6cd4322" /><Relationship Type="http://schemas.openxmlformats.org/officeDocument/2006/relationships/slide" Target="/ppt/slides/slide1.xml" Id="R299e529c950f489d" /><Relationship Type="http://schemas.openxmlformats.org/officeDocument/2006/relationships/slide" Target="/ppt/slides/slide2.xml" Id="R3d5be0b6470543f2" /><Relationship Type="http://schemas.openxmlformats.org/officeDocument/2006/relationships/slide" Target="/ppt/slides/slide3.xml" Id="R8291f406531b4dbf" /><Relationship Type="http://schemas.openxmlformats.org/officeDocument/2006/relationships/slide" Target="/ppt/slides/slide4.xml" Id="R0cc1549e5fd242c7" /><Relationship Type="http://schemas.openxmlformats.org/officeDocument/2006/relationships/slide" Target="/ppt/slides/slide5.xml" Id="Re2e327b22fbf4e72" /><Relationship Type="http://schemas.openxmlformats.org/officeDocument/2006/relationships/slide" Target="/ppt/slides/slide6.xml" Id="R63f1c2fe33e3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21148934a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a4fd418f548e6" /><Relationship Type="http://schemas.openxmlformats.org/officeDocument/2006/relationships/theme" Target="/ppt/slideMasters/theme/theme1.xml" Id="R3c8d66758d1e4c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a4fd418f5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db9fdef9c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56d723f51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f926a2c31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d8d982cb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6c1183f30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c3c819f9f48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