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81f0eeb9340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150cec69c540a8"/>
  </p:sldMasterIdLst>
  <p:sldIdLst>
    <p:sldId xmlns:r="http://schemas.openxmlformats.org/officeDocument/2006/relationships" id="256" r:id="R542a3a78a5234640"/>
    <p:sldId xmlns:r="http://schemas.openxmlformats.org/officeDocument/2006/relationships" id="257" r:id="R5f68430f552a4fd2"/>
    <p:sldId xmlns:r="http://schemas.openxmlformats.org/officeDocument/2006/relationships" id="258" r:id="R46b2185704cb46cb"/>
    <p:sldId xmlns:r="http://schemas.openxmlformats.org/officeDocument/2006/relationships" id="259" r:id="Rfbcb744f9bd6488c"/>
    <p:sldId xmlns:r="http://schemas.openxmlformats.org/officeDocument/2006/relationships" id="260" r:id="Racc3b1e3af8143a8"/>
    <p:sldId xmlns:r="http://schemas.openxmlformats.org/officeDocument/2006/relationships" id="261" r:id="R7c90f86a61414c0e"/>
    <p:sldId xmlns:r="http://schemas.openxmlformats.org/officeDocument/2006/relationships" id="262" r:id="R8d5d28268e59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50cec69c540a8" /><Relationship Type="http://schemas.openxmlformats.org/officeDocument/2006/relationships/slide" Target="/ppt/slides/slide1.xml" Id="R542a3a78a5234640" /><Relationship Type="http://schemas.openxmlformats.org/officeDocument/2006/relationships/slide" Target="/ppt/slides/slide2.xml" Id="R5f68430f552a4fd2" /><Relationship Type="http://schemas.openxmlformats.org/officeDocument/2006/relationships/slide" Target="/ppt/slides/slide3.xml" Id="R46b2185704cb46cb" /><Relationship Type="http://schemas.openxmlformats.org/officeDocument/2006/relationships/slide" Target="/ppt/slides/slide4.xml" Id="Rfbcb744f9bd6488c" /><Relationship Type="http://schemas.openxmlformats.org/officeDocument/2006/relationships/slide" Target="/ppt/slides/slide5.xml" Id="Racc3b1e3af8143a8" /><Relationship Type="http://schemas.openxmlformats.org/officeDocument/2006/relationships/slide" Target="/ppt/slides/slide6.xml" Id="R7c90f86a61414c0e" /><Relationship Type="http://schemas.openxmlformats.org/officeDocument/2006/relationships/slide" Target="/ppt/slides/slide7.xml" Id="R8d5d28268e59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870635f014b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4f661e69e48c6" /><Relationship Type="http://schemas.openxmlformats.org/officeDocument/2006/relationships/theme" Target="/ppt/slideMasters/theme/theme1.xml" Id="R6ca9d85945c2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4f661e69e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354c020c742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b14130b0c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3a0489be142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6618939d4b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57bfbd633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7d3f6f5a44c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31171b878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LEIKVOLD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LEIKVOLD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6 650 919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1 454 111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2 353 033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LEIKVOLD MASKINER AS  –  91,7 %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LEIKVOLD GUNNAR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 vei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91 27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974 470 667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LEIKVOLD AS</a:t>
            </a:r>
          </a:p>
        </p:txBody>
      </p:sp>
    </p:spTree>
  </p:cSld>
  <p:clrMapOvr>
    <a:masterClrMapping xmlns:a="http://schemas.openxmlformats.org/drawingml/2006/main"/>
  </p:clrMapOvr>
</p:sld>
</file>