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53e717cfa4452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a69f38c2ae4b2a"/>
  </p:sldMasterIdLst>
  <p:sldIdLst>
    <p:sldId xmlns:r="http://schemas.openxmlformats.org/officeDocument/2006/relationships" id="256" r:id="R2fa6353a0092495f"/>
    <p:sldId xmlns:r="http://schemas.openxmlformats.org/officeDocument/2006/relationships" id="257" r:id="R726e749e162040fb"/>
    <p:sldId xmlns:r="http://schemas.openxmlformats.org/officeDocument/2006/relationships" id="258" r:id="R9aa0f6461c994a2f"/>
    <p:sldId xmlns:r="http://schemas.openxmlformats.org/officeDocument/2006/relationships" id="259" r:id="R3d978403bc544e38"/>
    <p:sldId xmlns:r="http://schemas.openxmlformats.org/officeDocument/2006/relationships" id="260" r:id="R2d01d859c4434e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a69f38c2ae4b2a" /><Relationship Type="http://schemas.openxmlformats.org/officeDocument/2006/relationships/slide" Target="/ppt/slides/slide1.xml" Id="R2fa6353a0092495f" /><Relationship Type="http://schemas.openxmlformats.org/officeDocument/2006/relationships/slide" Target="/ppt/slides/slide2.xml" Id="R726e749e162040fb" /><Relationship Type="http://schemas.openxmlformats.org/officeDocument/2006/relationships/slide" Target="/ppt/slides/slide3.xml" Id="R9aa0f6461c994a2f" /><Relationship Type="http://schemas.openxmlformats.org/officeDocument/2006/relationships/slide" Target="/ppt/slides/slide4.xml" Id="R3d978403bc544e38" /><Relationship Type="http://schemas.openxmlformats.org/officeDocument/2006/relationships/slide" Target="/ppt/slides/slide5.xml" Id="R2d01d859c4434e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e3b8594d7444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49967401f34b62" /><Relationship Type="http://schemas.openxmlformats.org/officeDocument/2006/relationships/theme" Target="/ppt/slideMasters/theme/theme1.xml" Id="Re6e40af0d4554f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49967401f34b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16c7619ebc42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8d2c7ce1704bb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093a4a1f8847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62a1f58a514c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cc04a062064e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HAMAR TRYKK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HAMAR TRYKK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HAMAR TRYKK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HAMAR TRYKK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HAMAR TRYKK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HAMAR TRYKK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974 469 952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HAMAR TRYKK AS</a:t>
            </a:r>
          </a:p>
        </p:txBody>
      </p:sp>
    </p:spTree>
  </p:cSld>
  <p:clrMapOvr>
    <a:masterClrMapping xmlns:a="http://schemas.openxmlformats.org/drawingml/2006/main"/>
  </p:clrMapOvr>
</p:sld>
</file>