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d56deb226c41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66308ed37d4e86"/>
  </p:sldMasterIdLst>
  <p:sldIdLst>
    <p:sldId xmlns:r="http://schemas.openxmlformats.org/officeDocument/2006/relationships" id="256" r:id="Rbfd7391082c64329"/>
    <p:sldId xmlns:r="http://schemas.openxmlformats.org/officeDocument/2006/relationships" id="257" r:id="R5207250382e84023"/>
    <p:sldId xmlns:r="http://schemas.openxmlformats.org/officeDocument/2006/relationships" id="258" r:id="R4686a6e0c2394d47"/>
    <p:sldId xmlns:r="http://schemas.openxmlformats.org/officeDocument/2006/relationships" id="259" r:id="R26ddf21260df49e0"/>
    <p:sldId xmlns:r="http://schemas.openxmlformats.org/officeDocument/2006/relationships" id="260" r:id="R0981d6b70278482d"/>
    <p:sldId xmlns:r="http://schemas.openxmlformats.org/officeDocument/2006/relationships" id="261" r:id="Re8ea9fa10d424417"/>
    <p:sldId xmlns:r="http://schemas.openxmlformats.org/officeDocument/2006/relationships" id="262" r:id="R7341e97684bd44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66308ed37d4e86" /><Relationship Type="http://schemas.openxmlformats.org/officeDocument/2006/relationships/slide" Target="/ppt/slides/slide1.xml" Id="Rbfd7391082c64329" /><Relationship Type="http://schemas.openxmlformats.org/officeDocument/2006/relationships/slide" Target="/ppt/slides/slide2.xml" Id="R5207250382e84023" /><Relationship Type="http://schemas.openxmlformats.org/officeDocument/2006/relationships/slide" Target="/ppt/slides/slide3.xml" Id="R4686a6e0c2394d47" /><Relationship Type="http://schemas.openxmlformats.org/officeDocument/2006/relationships/slide" Target="/ppt/slides/slide4.xml" Id="R26ddf21260df49e0" /><Relationship Type="http://schemas.openxmlformats.org/officeDocument/2006/relationships/slide" Target="/ppt/slides/slide5.xml" Id="R0981d6b70278482d" /><Relationship Type="http://schemas.openxmlformats.org/officeDocument/2006/relationships/slide" Target="/ppt/slides/slide6.xml" Id="Re8ea9fa10d424417" /><Relationship Type="http://schemas.openxmlformats.org/officeDocument/2006/relationships/slide" Target="/ppt/slides/slide7.xml" Id="R7341e97684bd44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44bcd3a88445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85e526e5e4417" /><Relationship Type="http://schemas.openxmlformats.org/officeDocument/2006/relationships/theme" Target="/ppt/slideMasters/theme/theme1.xml" Id="R2fd70b66bbbe4b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085e526e5e44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5f5345f5c46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93266877149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106922d7349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a28e901b240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8a684716f49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fbab4b7b541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d7c4c8f514e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 INVEST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−201 920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3 192 070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3 232 704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EGIL HEXEBERG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Eggens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82 55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firmapost@sorum-elektriske.no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974 468 360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INVEST AS</a:t>
            </a:r>
          </a:p>
        </p:txBody>
      </p:sp>
    </p:spTree>
  </p:cSld>
  <p:clrMapOvr>
    <a:masterClrMapping xmlns:a="http://schemas.openxmlformats.org/drawingml/2006/main"/>
  </p:clrMapOvr>
</p:sld>
</file>