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a660d8cf5945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85f213c0141b8"/>
  </p:sldMasterIdLst>
  <p:sldIdLst>
    <p:sldId xmlns:r="http://schemas.openxmlformats.org/officeDocument/2006/relationships" id="256" r:id="Rd3e56456539341ef"/>
    <p:sldId xmlns:r="http://schemas.openxmlformats.org/officeDocument/2006/relationships" id="257" r:id="Rc2374f318e3d4a57"/>
    <p:sldId xmlns:r="http://schemas.openxmlformats.org/officeDocument/2006/relationships" id="258" r:id="R026a34a2915a4794"/>
    <p:sldId xmlns:r="http://schemas.openxmlformats.org/officeDocument/2006/relationships" id="259" r:id="R91cc87d91b734af1"/>
    <p:sldId xmlns:r="http://schemas.openxmlformats.org/officeDocument/2006/relationships" id="260" r:id="R3264aa34b93e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85f213c0141b8" /><Relationship Type="http://schemas.openxmlformats.org/officeDocument/2006/relationships/slide" Target="/ppt/slides/slide1.xml" Id="Rd3e56456539341ef" /><Relationship Type="http://schemas.openxmlformats.org/officeDocument/2006/relationships/slide" Target="/ppt/slides/slide2.xml" Id="Rc2374f318e3d4a57" /><Relationship Type="http://schemas.openxmlformats.org/officeDocument/2006/relationships/slide" Target="/ppt/slides/slide3.xml" Id="R026a34a2915a4794" /><Relationship Type="http://schemas.openxmlformats.org/officeDocument/2006/relationships/slide" Target="/ppt/slides/slide4.xml" Id="R91cc87d91b734af1" /><Relationship Type="http://schemas.openxmlformats.org/officeDocument/2006/relationships/slide" Target="/ppt/slides/slide5.xml" Id="R3264aa34b93e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cfe3d5ba448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49356e0ee479e" /><Relationship Type="http://schemas.openxmlformats.org/officeDocument/2006/relationships/theme" Target="/ppt/slideMasters/theme/theme1.xml" Id="R65b99524622840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49356e0ee47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0ea5ad0a24e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f1cdbede84a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6c08ae451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c21d27397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88b177da44b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974 465 493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 AS</a:t>
            </a:r>
          </a:p>
        </p:txBody>
      </p:sp>
    </p:spTree>
  </p:cSld>
  <p:clrMapOvr>
    <a:masterClrMapping xmlns:a="http://schemas.openxmlformats.org/drawingml/2006/main"/>
  </p:clrMapOvr>
</p:sld>
</file>