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f63094b7340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43c4482c64dd9"/>
  </p:sldMasterIdLst>
  <p:sldIdLst>
    <p:sldId xmlns:r="http://schemas.openxmlformats.org/officeDocument/2006/relationships" id="256" r:id="R0dbe8a967ab444a2"/>
    <p:sldId xmlns:r="http://schemas.openxmlformats.org/officeDocument/2006/relationships" id="257" r:id="Rd5e77c30583e4d06"/>
    <p:sldId xmlns:r="http://schemas.openxmlformats.org/officeDocument/2006/relationships" id="258" r:id="R2bef9062ad6a49ef"/>
    <p:sldId xmlns:r="http://schemas.openxmlformats.org/officeDocument/2006/relationships" id="259" r:id="R95a9caa7000941c4"/>
    <p:sldId xmlns:r="http://schemas.openxmlformats.org/officeDocument/2006/relationships" id="260" r:id="Rcb3a716250c9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43c4482c64dd9" /><Relationship Type="http://schemas.openxmlformats.org/officeDocument/2006/relationships/slide" Target="/ppt/slides/slide1.xml" Id="R0dbe8a967ab444a2" /><Relationship Type="http://schemas.openxmlformats.org/officeDocument/2006/relationships/slide" Target="/ppt/slides/slide2.xml" Id="Rd5e77c30583e4d06" /><Relationship Type="http://schemas.openxmlformats.org/officeDocument/2006/relationships/slide" Target="/ppt/slides/slide3.xml" Id="R2bef9062ad6a49ef" /><Relationship Type="http://schemas.openxmlformats.org/officeDocument/2006/relationships/slide" Target="/ppt/slides/slide4.xml" Id="R95a9caa7000941c4" /><Relationship Type="http://schemas.openxmlformats.org/officeDocument/2006/relationships/slide" Target="/ppt/slides/slide5.xml" Id="Rcb3a716250c9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f0430c2aa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e8b26c72e4293" /><Relationship Type="http://schemas.openxmlformats.org/officeDocument/2006/relationships/theme" Target="/ppt/slideMasters/theme/theme1.xml" Id="R969d37cbf801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e8b26c72e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c0ae3e86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06b801eaf4f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1f7a2dd2c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b573c05f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b392045f4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RURIK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974 464 373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RURIK AS</a:t>
            </a:r>
          </a:p>
        </p:txBody>
      </p:sp>
    </p:spTree>
  </p:cSld>
  <p:clrMapOvr>
    <a:masterClrMapping xmlns:a="http://schemas.openxmlformats.org/drawingml/2006/main"/>
  </p:clrMapOvr>
</p:sld>
</file>