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13b387a81949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136eeb8ec04c54"/>
  </p:sldMasterIdLst>
  <p:sldIdLst>
    <p:sldId xmlns:r="http://schemas.openxmlformats.org/officeDocument/2006/relationships" id="256" r:id="Rf0d67069d7034064"/>
    <p:sldId xmlns:r="http://schemas.openxmlformats.org/officeDocument/2006/relationships" id="257" r:id="R1b6aa6f78bc34ff6"/>
    <p:sldId xmlns:r="http://schemas.openxmlformats.org/officeDocument/2006/relationships" id="258" r:id="Rd07cb8b318124ed9"/>
    <p:sldId xmlns:r="http://schemas.openxmlformats.org/officeDocument/2006/relationships" id="259" r:id="R2b2aebebd74e4fac"/>
    <p:sldId xmlns:r="http://schemas.openxmlformats.org/officeDocument/2006/relationships" id="260" r:id="Rf7911ce70d5747b1"/>
    <p:sldId xmlns:r="http://schemas.openxmlformats.org/officeDocument/2006/relationships" id="261" r:id="R93c2c9c1795044bb"/>
    <p:sldId xmlns:r="http://schemas.openxmlformats.org/officeDocument/2006/relationships" id="262" r:id="Ra61e8f7a729f4f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136eeb8ec04c54" /><Relationship Type="http://schemas.openxmlformats.org/officeDocument/2006/relationships/slide" Target="/ppt/slides/slide1.xml" Id="Rf0d67069d7034064" /><Relationship Type="http://schemas.openxmlformats.org/officeDocument/2006/relationships/slide" Target="/ppt/slides/slide2.xml" Id="R1b6aa6f78bc34ff6" /><Relationship Type="http://schemas.openxmlformats.org/officeDocument/2006/relationships/slide" Target="/ppt/slides/slide3.xml" Id="Rd07cb8b318124ed9" /><Relationship Type="http://schemas.openxmlformats.org/officeDocument/2006/relationships/slide" Target="/ppt/slides/slide4.xml" Id="R2b2aebebd74e4fac" /><Relationship Type="http://schemas.openxmlformats.org/officeDocument/2006/relationships/slide" Target="/ppt/slides/slide5.xml" Id="Rf7911ce70d5747b1" /><Relationship Type="http://schemas.openxmlformats.org/officeDocument/2006/relationships/slide" Target="/ppt/slides/slide6.xml" Id="R93c2c9c1795044bb" /><Relationship Type="http://schemas.openxmlformats.org/officeDocument/2006/relationships/slide" Target="/ppt/slides/slide7.xml" Id="Ra61e8f7a729f4f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53334b6c9748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1e001c8974f06" /><Relationship Type="http://schemas.openxmlformats.org/officeDocument/2006/relationships/theme" Target="/ppt/slideMasters/theme/theme1.xml" Id="Rd6cbf505e06a4e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61e001c8974f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40fac786046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2d912a1084b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db9b4a0714b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fc530021149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385e04a944d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89d3c130446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0b658985f47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QUALITY HOTEL AUGUSTIN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HOTEL AUGUSTIN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QUALITY HOTEL AUGUSTIN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HOTEL AUGUSTIN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HOTEL AUGUSTIN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HOTEL AUGUSTIN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62 652 672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5 457 494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4 744 534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6 898 541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18 983 457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HOTEL AUGUSTIN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HOFF HOTELS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HOTEL AUGUSTIN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Kongens gate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54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hotel-augustin@hotel-augustin.no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974 461 447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HOTEL AUGUSTIN AS</a:t>
            </a:r>
          </a:p>
        </p:txBody>
      </p:sp>
    </p:spTree>
  </p:cSld>
  <p:clrMapOvr>
    <a:masterClrMapping xmlns:a="http://schemas.openxmlformats.org/drawingml/2006/main"/>
  </p:clrMapOvr>
</p:sld>
</file>