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c6937f2d4741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7c9f2f0182405e"/>
  </p:sldMasterIdLst>
  <p:sldIdLst>
    <p:sldId xmlns:r="http://schemas.openxmlformats.org/officeDocument/2006/relationships" id="256" r:id="R37b91a9cff1840d5"/>
    <p:sldId xmlns:r="http://schemas.openxmlformats.org/officeDocument/2006/relationships" id="257" r:id="Rdfdee14f8e5a4857"/>
    <p:sldId xmlns:r="http://schemas.openxmlformats.org/officeDocument/2006/relationships" id="258" r:id="R4aa0ddd4b0374923"/>
    <p:sldId xmlns:r="http://schemas.openxmlformats.org/officeDocument/2006/relationships" id="259" r:id="R8736cbd07d9f48a4"/>
    <p:sldId xmlns:r="http://schemas.openxmlformats.org/officeDocument/2006/relationships" id="260" r:id="Rb4e0a4df0c1e47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7c9f2f0182405e" /><Relationship Type="http://schemas.openxmlformats.org/officeDocument/2006/relationships/slide" Target="/ppt/slides/slide1.xml" Id="R37b91a9cff1840d5" /><Relationship Type="http://schemas.openxmlformats.org/officeDocument/2006/relationships/slide" Target="/ppt/slides/slide2.xml" Id="Rdfdee14f8e5a4857" /><Relationship Type="http://schemas.openxmlformats.org/officeDocument/2006/relationships/slide" Target="/ppt/slides/slide3.xml" Id="R4aa0ddd4b0374923" /><Relationship Type="http://schemas.openxmlformats.org/officeDocument/2006/relationships/slide" Target="/ppt/slides/slide4.xml" Id="R8736cbd07d9f48a4" /><Relationship Type="http://schemas.openxmlformats.org/officeDocument/2006/relationships/slide" Target="/ppt/slides/slide5.xml" Id="Rb4e0a4df0c1e47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dc70e433ea4f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15cb711e64a43" /><Relationship Type="http://schemas.openxmlformats.org/officeDocument/2006/relationships/theme" Target="/ppt/slideMasters/theme/theme1.xml" Id="Re1aa0e60faba40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215cb711e64a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c8b38797546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4477a7f184d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299b7feb34d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c4fad57ed49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6bba5476543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ARKEN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ARKEN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974 460 319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ARKEN AS</a:t>
            </a:r>
          </a:p>
        </p:txBody>
      </p:sp>
    </p:spTree>
  </p:cSld>
  <p:clrMapOvr>
    <a:masterClrMapping xmlns:a="http://schemas.openxmlformats.org/drawingml/2006/main"/>
  </p:clrMapOvr>
</p:sld>
</file>