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df7b8bae0847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5eb8d7bfb044c6"/>
  </p:sldMasterIdLst>
  <p:sldIdLst>
    <p:sldId xmlns:r="http://schemas.openxmlformats.org/officeDocument/2006/relationships" id="256" r:id="R81ba300330824b95"/>
    <p:sldId xmlns:r="http://schemas.openxmlformats.org/officeDocument/2006/relationships" id="257" r:id="R31775a2c6c0d4624"/>
    <p:sldId xmlns:r="http://schemas.openxmlformats.org/officeDocument/2006/relationships" id="258" r:id="Ra17e02a19e794124"/>
    <p:sldId xmlns:r="http://schemas.openxmlformats.org/officeDocument/2006/relationships" id="259" r:id="Rf9f05f979f1048c4"/>
    <p:sldId xmlns:r="http://schemas.openxmlformats.org/officeDocument/2006/relationships" id="260" r:id="R9d3f515bd27140b9"/>
    <p:sldId xmlns:r="http://schemas.openxmlformats.org/officeDocument/2006/relationships" id="261" r:id="R67bb01f679a34d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5eb8d7bfb044c6" /><Relationship Type="http://schemas.openxmlformats.org/officeDocument/2006/relationships/slide" Target="/ppt/slides/slide1.xml" Id="R81ba300330824b95" /><Relationship Type="http://schemas.openxmlformats.org/officeDocument/2006/relationships/slide" Target="/ppt/slides/slide2.xml" Id="R31775a2c6c0d4624" /><Relationship Type="http://schemas.openxmlformats.org/officeDocument/2006/relationships/slide" Target="/ppt/slides/slide3.xml" Id="Ra17e02a19e794124" /><Relationship Type="http://schemas.openxmlformats.org/officeDocument/2006/relationships/slide" Target="/ppt/slides/slide4.xml" Id="Rf9f05f979f1048c4" /><Relationship Type="http://schemas.openxmlformats.org/officeDocument/2006/relationships/slide" Target="/ppt/slides/slide5.xml" Id="R9d3f515bd27140b9" /><Relationship Type="http://schemas.openxmlformats.org/officeDocument/2006/relationships/slide" Target="/ppt/slides/slide6.xml" Id="R67bb01f679a34d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12cea038e04f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8393ffa7f4415" /><Relationship Type="http://schemas.openxmlformats.org/officeDocument/2006/relationships/theme" Target="/ppt/slideMasters/theme/theme1.xml" Id="Rb295b58eafe740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88393ffa7f44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da8eb7f5849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6d2608df248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b8b021b0343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10d043ed941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a66e5cb764f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d9ad8725646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ICENET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ICENET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ICENET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ICENET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ICENET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ICENET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−5 130 899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ICENET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974 453 045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ICENET AS</a:t>
            </a:r>
          </a:p>
        </p:txBody>
      </p:sp>
    </p:spTree>
  </p:cSld>
  <p:clrMapOvr>
    <a:masterClrMapping xmlns:a="http://schemas.openxmlformats.org/drawingml/2006/main"/>
  </p:clrMapOvr>
</p:sld>
</file>