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b98441a2ae4f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5b64c016df4b1e"/>
  </p:sldMasterIdLst>
  <p:sldIdLst>
    <p:sldId xmlns:r="http://schemas.openxmlformats.org/officeDocument/2006/relationships" id="256" r:id="R6e1a83423ac54475"/>
    <p:sldId xmlns:r="http://schemas.openxmlformats.org/officeDocument/2006/relationships" id="257" r:id="Rd80b5f299f4b45d4"/>
    <p:sldId xmlns:r="http://schemas.openxmlformats.org/officeDocument/2006/relationships" id="258" r:id="Racddf807e64243de"/>
    <p:sldId xmlns:r="http://schemas.openxmlformats.org/officeDocument/2006/relationships" id="259" r:id="R21e35713409c42cd"/>
    <p:sldId xmlns:r="http://schemas.openxmlformats.org/officeDocument/2006/relationships" id="260" r:id="R1dbb4a1be579493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5b64c016df4b1e" /><Relationship Type="http://schemas.openxmlformats.org/officeDocument/2006/relationships/slide" Target="/ppt/slides/slide1.xml" Id="R6e1a83423ac54475" /><Relationship Type="http://schemas.openxmlformats.org/officeDocument/2006/relationships/slide" Target="/ppt/slides/slide2.xml" Id="Rd80b5f299f4b45d4" /><Relationship Type="http://schemas.openxmlformats.org/officeDocument/2006/relationships/slide" Target="/ppt/slides/slide3.xml" Id="Racddf807e64243de" /><Relationship Type="http://schemas.openxmlformats.org/officeDocument/2006/relationships/slide" Target="/ppt/slides/slide4.xml" Id="R21e35713409c42cd" /><Relationship Type="http://schemas.openxmlformats.org/officeDocument/2006/relationships/slide" Target="/ppt/slides/slide5.xml" Id="R1dbb4a1be579493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ca106f2d0542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d862b1a944f05" /><Relationship Type="http://schemas.openxmlformats.org/officeDocument/2006/relationships/theme" Target="/ppt/slideMasters/theme/theme1.xml" Id="Ra4c7a8cf43614c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dd862b1a944f0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f2611152f49a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9bfa87824949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fa2308acd44d5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1a0cf97970460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872e4daf2b40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ASSURANSEFORRETNINGEN BRYNE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ASSURANSEFORRETNINGEN BRYNE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ASSURANSEFORRETNINGEN BRYNE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ASSURANSEFORRETNINGEN BRYNE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ASSURANSEFORRETNINGEN BRYNE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ASSURANSEFORRETNINGEN BRYNE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974 450 917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ASSURANSEFORRETNINGEN BRYNE AS</a:t>
            </a:r>
          </a:p>
        </p:txBody>
      </p:sp>
    </p:spTree>
  </p:cSld>
  <p:clrMapOvr>
    <a:masterClrMapping xmlns:a="http://schemas.openxmlformats.org/drawingml/2006/main"/>
  </p:clrMapOvr>
</p:sld>
</file>