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38e9991d8b4f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eeb02377104d51"/>
  </p:sldMasterIdLst>
  <p:sldIdLst>
    <p:sldId xmlns:r="http://schemas.openxmlformats.org/officeDocument/2006/relationships" id="256" r:id="Rc21d9fad522243c0"/>
    <p:sldId xmlns:r="http://schemas.openxmlformats.org/officeDocument/2006/relationships" id="257" r:id="Rf977fa4b950b4817"/>
    <p:sldId xmlns:r="http://schemas.openxmlformats.org/officeDocument/2006/relationships" id="258" r:id="Rbaaf65cb5caa4560"/>
    <p:sldId xmlns:r="http://schemas.openxmlformats.org/officeDocument/2006/relationships" id="259" r:id="R71a56db6c3544a1b"/>
    <p:sldId xmlns:r="http://schemas.openxmlformats.org/officeDocument/2006/relationships" id="260" r:id="R4f64706d7d1a47b7"/>
    <p:sldId xmlns:r="http://schemas.openxmlformats.org/officeDocument/2006/relationships" id="261" r:id="Rfefe4047e5c24939"/>
    <p:sldId xmlns:r="http://schemas.openxmlformats.org/officeDocument/2006/relationships" id="262" r:id="Rd325c61fb39d42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eeb02377104d51" /><Relationship Type="http://schemas.openxmlformats.org/officeDocument/2006/relationships/slide" Target="/ppt/slides/slide1.xml" Id="Rc21d9fad522243c0" /><Relationship Type="http://schemas.openxmlformats.org/officeDocument/2006/relationships/slide" Target="/ppt/slides/slide2.xml" Id="Rf977fa4b950b4817" /><Relationship Type="http://schemas.openxmlformats.org/officeDocument/2006/relationships/slide" Target="/ppt/slides/slide3.xml" Id="Rbaaf65cb5caa4560" /><Relationship Type="http://schemas.openxmlformats.org/officeDocument/2006/relationships/slide" Target="/ppt/slides/slide4.xml" Id="R71a56db6c3544a1b" /><Relationship Type="http://schemas.openxmlformats.org/officeDocument/2006/relationships/slide" Target="/ppt/slides/slide5.xml" Id="R4f64706d7d1a47b7" /><Relationship Type="http://schemas.openxmlformats.org/officeDocument/2006/relationships/slide" Target="/ppt/slides/slide6.xml" Id="Rfefe4047e5c24939" /><Relationship Type="http://schemas.openxmlformats.org/officeDocument/2006/relationships/slide" Target="/ppt/slides/slide7.xml" Id="Rd325c61fb39d42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d866bffb4547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f6e8a6a7b4ffe" /><Relationship Type="http://schemas.openxmlformats.org/officeDocument/2006/relationships/theme" Target="/ppt/slideMasters/theme/theme1.xml" Id="R9e7d173e06d341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8f6e8a6a7b4f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863b65c954c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c39ecb9fc4b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7b07a6c7540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f1ce0c86549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79a26120145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f4e1f763f40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b2b57a34c4f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SLETTO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SLETTO BYGG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24 014 516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1 020 572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828 996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2 334 939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9 638 886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SLETTO HOLDING AS  –  90,1 %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R.L. INVEST AS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08 64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oddbjorn@slettobygg.no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www.slettobygg.no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974 448 955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SLETTO BYGG AS</a:t>
            </a:r>
          </a:p>
        </p:txBody>
      </p:sp>
    </p:spTree>
  </p:cSld>
  <p:clrMapOvr>
    <a:masterClrMapping xmlns:a="http://schemas.openxmlformats.org/drawingml/2006/main"/>
  </p:clrMapOvr>
</p:sld>
</file>