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fb5fc55d554d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2c85645d964e22"/>
  </p:sldMasterIdLst>
  <p:sldIdLst>
    <p:sldId xmlns:r="http://schemas.openxmlformats.org/officeDocument/2006/relationships" id="256" r:id="R7b8f56078b4246fa"/>
    <p:sldId xmlns:r="http://schemas.openxmlformats.org/officeDocument/2006/relationships" id="257" r:id="Rf61dcebb01144734"/>
    <p:sldId xmlns:r="http://schemas.openxmlformats.org/officeDocument/2006/relationships" id="258" r:id="Re9d96e061d2943aa"/>
    <p:sldId xmlns:r="http://schemas.openxmlformats.org/officeDocument/2006/relationships" id="259" r:id="R9e7c6258c9ad400c"/>
    <p:sldId xmlns:r="http://schemas.openxmlformats.org/officeDocument/2006/relationships" id="260" r:id="R23332a2075a743a2"/>
    <p:sldId xmlns:r="http://schemas.openxmlformats.org/officeDocument/2006/relationships" id="261" r:id="Rf37087b883c445bf"/>
    <p:sldId xmlns:r="http://schemas.openxmlformats.org/officeDocument/2006/relationships" id="262" r:id="Rf96fdd3b1a074b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2c85645d964e22" /><Relationship Type="http://schemas.openxmlformats.org/officeDocument/2006/relationships/slide" Target="/ppt/slides/slide1.xml" Id="R7b8f56078b4246fa" /><Relationship Type="http://schemas.openxmlformats.org/officeDocument/2006/relationships/slide" Target="/ppt/slides/slide2.xml" Id="Rf61dcebb01144734" /><Relationship Type="http://schemas.openxmlformats.org/officeDocument/2006/relationships/slide" Target="/ppt/slides/slide3.xml" Id="Re9d96e061d2943aa" /><Relationship Type="http://schemas.openxmlformats.org/officeDocument/2006/relationships/slide" Target="/ppt/slides/slide4.xml" Id="R9e7c6258c9ad400c" /><Relationship Type="http://schemas.openxmlformats.org/officeDocument/2006/relationships/slide" Target="/ppt/slides/slide5.xml" Id="R23332a2075a743a2" /><Relationship Type="http://schemas.openxmlformats.org/officeDocument/2006/relationships/slide" Target="/ppt/slides/slide6.xml" Id="Rf37087b883c445bf" /><Relationship Type="http://schemas.openxmlformats.org/officeDocument/2006/relationships/slide" Target="/ppt/slides/slide7.xml" Id="Rf96fdd3b1a074b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40b53fcb2a4d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bcf6079e44c75" /><Relationship Type="http://schemas.openxmlformats.org/officeDocument/2006/relationships/theme" Target="/ppt/slideMasters/theme/theme1.xml" Id="R1cafe572466646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dbcf6079e44c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3aa4d32ce4b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c2dcd4c5d41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f4bbd23244c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beb8abd2f4b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73dbe11b54d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a308e9cc144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f82c94a9f49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ANDENES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ANDENES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906 230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2 000 080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ANDENES GOTFRED 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Vaage Ship Management AS, Kanalveien 52C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59 45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gia@vaageshipman.no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974 448 823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ANDENES AS</a:t>
            </a:r>
          </a:p>
        </p:txBody>
      </p:sp>
    </p:spTree>
  </p:cSld>
  <p:clrMapOvr>
    <a:masterClrMapping xmlns:a="http://schemas.openxmlformats.org/drawingml/2006/main"/>
  </p:clrMapOvr>
</p:sld>
</file>