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44c76dc3f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88114ad5442e0"/>
  </p:sldMasterIdLst>
  <p:sldIdLst>
    <p:sldId xmlns:r="http://schemas.openxmlformats.org/officeDocument/2006/relationships" id="256" r:id="R5314bb576221435f"/>
    <p:sldId xmlns:r="http://schemas.openxmlformats.org/officeDocument/2006/relationships" id="257" r:id="Rd378dbac94d5436a"/>
    <p:sldId xmlns:r="http://schemas.openxmlformats.org/officeDocument/2006/relationships" id="258" r:id="Re86313af1f844ccf"/>
    <p:sldId xmlns:r="http://schemas.openxmlformats.org/officeDocument/2006/relationships" id="259" r:id="R61fb83e09c5c453a"/>
    <p:sldId xmlns:r="http://schemas.openxmlformats.org/officeDocument/2006/relationships" id="260" r:id="R9993e8a3650149e4"/>
    <p:sldId xmlns:r="http://schemas.openxmlformats.org/officeDocument/2006/relationships" id="261" r:id="Rc838ac5b2a554f42"/>
    <p:sldId xmlns:r="http://schemas.openxmlformats.org/officeDocument/2006/relationships" id="262" r:id="R5313d6eef706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88114ad5442e0" /><Relationship Type="http://schemas.openxmlformats.org/officeDocument/2006/relationships/slide" Target="/ppt/slides/slide1.xml" Id="R5314bb576221435f" /><Relationship Type="http://schemas.openxmlformats.org/officeDocument/2006/relationships/slide" Target="/ppt/slides/slide2.xml" Id="Rd378dbac94d5436a" /><Relationship Type="http://schemas.openxmlformats.org/officeDocument/2006/relationships/slide" Target="/ppt/slides/slide3.xml" Id="Re86313af1f844ccf" /><Relationship Type="http://schemas.openxmlformats.org/officeDocument/2006/relationships/slide" Target="/ppt/slides/slide4.xml" Id="R61fb83e09c5c453a" /><Relationship Type="http://schemas.openxmlformats.org/officeDocument/2006/relationships/slide" Target="/ppt/slides/slide5.xml" Id="R9993e8a3650149e4" /><Relationship Type="http://schemas.openxmlformats.org/officeDocument/2006/relationships/slide" Target="/ppt/slides/slide6.xml" Id="Rc838ac5b2a554f42" /><Relationship Type="http://schemas.openxmlformats.org/officeDocument/2006/relationships/slide" Target="/ppt/slides/slide7.xml" Id="R5313d6eef706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a7774043b442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e84b259514f38" /><Relationship Type="http://schemas.openxmlformats.org/officeDocument/2006/relationships/theme" Target="/ppt/slideMasters/theme/theme1.xml" Id="R888c12850d874c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e84b259514f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55614811049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f71b2f9c645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4049d7d29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a3b8f482048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cb4c985b74a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a861c37294f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2ac0162ec4c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FURNITURE &amp; DECOR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FURNITURE &amp; DECOR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−1 569 708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16 180 880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SKEIDARLIVING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Deliveien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1540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974 442 116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FURNITURE &amp; DECOR AS</a:t>
            </a:r>
          </a:p>
        </p:txBody>
      </p:sp>
    </p:spTree>
  </p:cSld>
  <p:clrMapOvr>
    <a:masterClrMapping xmlns:a="http://schemas.openxmlformats.org/drawingml/2006/main"/>
  </p:clrMapOvr>
</p:sld>
</file>