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def179f67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5418c71024e34"/>
  </p:sldMasterIdLst>
  <p:sldIdLst>
    <p:sldId xmlns:r="http://schemas.openxmlformats.org/officeDocument/2006/relationships" id="256" r:id="R95addf1315b74216"/>
    <p:sldId xmlns:r="http://schemas.openxmlformats.org/officeDocument/2006/relationships" id="257" r:id="R5efdc09172484461"/>
    <p:sldId xmlns:r="http://schemas.openxmlformats.org/officeDocument/2006/relationships" id="258" r:id="R5e52d43f50594bff"/>
    <p:sldId xmlns:r="http://schemas.openxmlformats.org/officeDocument/2006/relationships" id="259" r:id="R857ba1ab8ca847b0"/>
    <p:sldId xmlns:r="http://schemas.openxmlformats.org/officeDocument/2006/relationships" id="260" r:id="R43402120b5fd4d37"/>
    <p:sldId xmlns:r="http://schemas.openxmlformats.org/officeDocument/2006/relationships" id="261" r:id="Raca5160140b246df"/>
    <p:sldId xmlns:r="http://schemas.openxmlformats.org/officeDocument/2006/relationships" id="262" r:id="R481c4e8d1ed7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5418c71024e34" /><Relationship Type="http://schemas.openxmlformats.org/officeDocument/2006/relationships/slide" Target="/ppt/slides/slide1.xml" Id="R95addf1315b74216" /><Relationship Type="http://schemas.openxmlformats.org/officeDocument/2006/relationships/slide" Target="/ppt/slides/slide2.xml" Id="R5efdc09172484461" /><Relationship Type="http://schemas.openxmlformats.org/officeDocument/2006/relationships/slide" Target="/ppt/slides/slide3.xml" Id="R5e52d43f50594bff" /><Relationship Type="http://schemas.openxmlformats.org/officeDocument/2006/relationships/slide" Target="/ppt/slides/slide4.xml" Id="R857ba1ab8ca847b0" /><Relationship Type="http://schemas.openxmlformats.org/officeDocument/2006/relationships/slide" Target="/ppt/slides/slide5.xml" Id="R43402120b5fd4d37" /><Relationship Type="http://schemas.openxmlformats.org/officeDocument/2006/relationships/slide" Target="/ppt/slides/slide6.xml" Id="Raca5160140b246df" /><Relationship Type="http://schemas.openxmlformats.org/officeDocument/2006/relationships/slide" Target="/ppt/slides/slide7.xml" Id="R481c4e8d1ed7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1b8622b8843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842eacecb4296" /><Relationship Type="http://schemas.openxmlformats.org/officeDocument/2006/relationships/theme" Target="/ppt/slideMasters/theme/theme1.xml" Id="Rcc43c7e32fdf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842eacecb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a81fa2f6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a0921ecfa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bdabf9f08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bf46e538c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f316f55c146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c83d1cc4c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5f5284ac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STRAFO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STRAFO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697 503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23 083 697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23 907 960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ALEATOR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GLORY BOX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PIM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974 441 071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STRAFO INVEST AS</a:t>
            </a:r>
          </a:p>
        </p:txBody>
      </p:sp>
    </p:spTree>
  </p:cSld>
  <p:clrMapOvr>
    <a:masterClrMapping xmlns:a="http://schemas.openxmlformats.org/drawingml/2006/main"/>
  </p:clrMapOvr>
</p:sld>
</file>