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34115d131744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4d48bffcd24dec"/>
  </p:sldMasterIdLst>
  <p:sldIdLst>
    <p:sldId xmlns:r="http://schemas.openxmlformats.org/officeDocument/2006/relationships" id="256" r:id="Red9c86136cbc4b74"/>
    <p:sldId xmlns:r="http://schemas.openxmlformats.org/officeDocument/2006/relationships" id="257" r:id="R587f61ce82f6439d"/>
    <p:sldId xmlns:r="http://schemas.openxmlformats.org/officeDocument/2006/relationships" id="258" r:id="Rcdcbb30f963f4795"/>
    <p:sldId xmlns:r="http://schemas.openxmlformats.org/officeDocument/2006/relationships" id="259" r:id="R9b63ee108fd14e90"/>
    <p:sldId xmlns:r="http://schemas.openxmlformats.org/officeDocument/2006/relationships" id="260" r:id="Rb0bc10d0009944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4d48bffcd24dec" /><Relationship Type="http://schemas.openxmlformats.org/officeDocument/2006/relationships/slide" Target="/ppt/slides/slide1.xml" Id="Red9c86136cbc4b74" /><Relationship Type="http://schemas.openxmlformats.org/officeDocument/2006/relationships/slide" Target="/ppt/slides/slide2.xml" Id="R587f61ce82f6439d" /><Relationship Type="http://schemas.openxmlformats.org/officeDocument/2006/relationships/slide" Target="/ppt/slides/slide3.xml" Id="Rcdcbb30f963f4795" /><Relationship Type="http://schemas.openxmlformats.org/officeDocument/2006/relationships/slide" Target="/ppt/slides/slide4.xml" Id="R9b63ee108fd14e90" /><Relationship Type="http://schemas.openxmlformats.org/officeDocument/2006/relationships/slide" Target="/ppt/slides/slide5.xml" Id="Rb0bc10d0009944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40625031304e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11d9857604071" /><Relationship Type="http://schemas.openxmlformats.org/officeDocument/2006/relationships/theme" Target="/ppt/slideMasters/theme/theme1.xml" Id="R0f7dbe5e852d4b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a11d98576040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9e5762dd645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95e7cd0964e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c19e3c7c942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e7daf875d47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8816629414a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SAN-TEK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SAN-TEK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SAN-TEK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SAN-TEK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SAN-TEK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SAN-TEK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974 439 972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SAN-TEK AS</a:t>
            </a:r>
          </a:p>
        </p:txBody>
      </p:sp>
    </p:spTree>
  </p:cSld>
  <p:clrMapOvr>
    <a:masterClrMapping xmlns:a="http://schemas.openxmlformats.org/drawingml/2006/main"/>
  </p:clrMapOvr>
</p:sld>
</file>