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971e91a76d4a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543812dba459b"/>
  </p:sldMasterIdLst>
  <p:sldIdLst>
    <p:sldId xmlns:r="http://schemas.openxmlformats.org/officeDocument/2006/relationships" id="256" r:id="R5609dfc267e84d67"/>
    <p:sldId xmlns:r="http://schemas.openxmlformats.org/officeDocument/2006/relationships" id="257" r:id="R1c77018f4b6c43a1"/>
    <p:sldId xmlns:r="http://schemas.openxmlformats.org/officeDocument/2006/relationships" id="258" r:id="Rfd64529899b74214"/>
    <p:sldId xmlns:r="http://schemas.openxmlformats.org/officeDocument/2006/relationships" id="259" r:id="Ra992411085fe46ec"/>
    <p:sldId xmlns:r="http://schemas.openxmlformats.org/officeDocument/2006/relationships" id="260" r:id="R00f1b138448b4c04"/>
    <p:sldId xmlns:r="http://schemas.openxmlformats.org/officeDocument/2006/relationships" id="261" r:id="R9233fc5cf0f7423e"/>
    <p:sldId xmlns:r="http://schemas.openxmlformats.org/officeDocument/2006/relationships" id="262" r:id="R3e99639cd8114f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543812dba459b" /><Relationship Type="http://schemas.openxmlformats.org/officeDocument/2006/relationships/slide" Target="/ppt/slides/slide1.xml" Id="R5609dfc267e84d67" /><Relationship Type="http://schemas.openxmlformats.org/officeDocument/2006/relationships/slide" Target="/ppt/slides/slide2.xml" Id="R1c77018f4b6c43a1" /><Relationship Type="http://schemas.openxmlformats.org/officeDocument/2006/relationships/slide" Target="/ppt/slides/slide3.xml" Id="Rfd64529899b74214" /><Relationship Type="http://schemas.openxmlformats.org/officeDocument/2006/relationships/slide" Target="/ppt/slides/slide4.xml" Id="Ra992411085fe46ec" /><Relationship Type="http://schemas.openxmlformats.org/officeDocument/2006/relationships/slide" Target="/ppt/slides/slide5.xml" Id="R00f1b138448b4c04" /><Relationship Type="http://schemas.openxmlformats.org/officeDocument/2006/relationships/slide" Target="/ppt/slides/slide6.xml" Id="R9233fc5cf0f7423e" /><Relationship Type="http://schemas.openxmlformats.org/officeDocument/2006/relationships/slide" Target="/ppt/slides/slide7.xml" Id="R3e99639cd8114f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9caf3f7f242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e9533dfbb4f9b" /><Relationship Type="http://schemas.openxmlformats.org/officeDocument/2006/relationships/theme" Target="/ppt/slideMasters/theme/theme1.xml" Id="Rc3edfe342415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ee9533dfbb4f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34a0d24404f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a9ff14da54e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7ba6cf63b43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af45f09294c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ab324ed9a49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ebd9d732f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b27d3d00c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ASPLIN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ASPLIN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3 105 701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2 981 661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4 104 490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TROLLFAR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TROLLFAR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post@perasplin.no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974 438 305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ASPLIN AS</a:t>
            </a:r>
          </a:p>
        </p:txBody>
      </p:sp>
    </p:spTree>
  </p:cSld>
  <p:clrMapOvr>
    <a:masterClrMapping xmlns:a="http://schemas.openxmlformats.org/drawingml/2006/main"/>
  </p:clrMapOvr>
</p:sld>
</file>