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c8a2f645242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4346766eb4f8f"/>
  </p:sldMasterIdLst>
  <p:sldIdLst>
    <p:sldId xmlns:r="http://schemas.openxmlformats.org/officeDocument/2006/relationships" id="256" r:id="R8f1cf45928f84ce4"/>
    <p:sldId xmlns:r="http://schemas.openxmlformats.org/officeDocument/2006/relationships" id="257" r:id="R4e906b7f9c914cd5"/>
    <p:sldId xmlns:r="http://schemas.openxmlformats.org/officeDocument/2006/relationships" id="258" r:id="R85d3deb2868c44ba"/>
    <p:sldId xmlns:r="http://schemas.openxmlformats.org/officeDocument/2006/relationships" id="259" r:id="R79b59b700f1b4f0c"/>
    <p:sldId xmlns:r="http://schemas.openxmlformats.org/officeDocument/2006/relationships" id="260" r:id="Rc79eab6896184cf2"/>
    <p:sldId xmlns:r="http://schemas.openxmlformats.org/officeDocument/2006/relationships" id="261" r:id="R22bf1817f55c4450"/>
    <p:sldId xmlns:r="http://schemas.openxmlformats.org/officeDocument/2006/relationships" id="262" r:id="R22967bd0420d49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4346766eb4f8f" /><Relationship Type="http://schemas.openxmlformats.org/officeDocument/2006/relationships/slide" Target="/ppt/slides/slide1.xml" Id="R8f1cf45928f84ce4" /><Relationship Type="http://schemas.openxmlformats.org/officeDocument/2006/relationships/slide" Target="/ppt/slides/slide2.xml" Id="R4e906b7f9c914cd5" /><Relationship Type="http://schemas.openxmlformats.org/officeDocument/2006/relationships/slide" Target="/ppt/slides/slide3.xml" Id="R85d3deb2868c44ba" /><Relationship Type="http://schemas.openxmlformats.org/officeDocument/2006/relationships/slide" Target="/ppt/slides/slide4.xml" Id="R79b59b700f1b4f0c" /><Relationship Type="http://schemas.openxmlformats.org/officeDocument/2006/relationships/slide" Target="/ppt/slides/slide5.xml" Id="Rc79eab6896184cf2" /><Relationship Type="http://schemas.openxmlformats.org/officeDocument/2006/relationships/slide" Target="/ppt/slides/slide6.xml" Id="R22bf1817f55c4450" /><Relationship Type="http://schemas.openxmlformats.org/officeDocument/2006/relationships/slide" Target="/ppt/slides/slide7.xml" Id="R22967bd0420d49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2489648d4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4c31277614dad" /><Relationship Type="http://schemas.openxmlformats.org/officeDocument/2006/relationships/theme" Target="/ppt/slideMasters/theme/theme1.xml" Id="Ra39d85ecd77a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4c3127761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aa77d442847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2fcc5c69c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6e07c41884c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95cba084a43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2e9a0e0bb40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3b6e646db43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67597b103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RØRFUNN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RØRFUNN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82 435 714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15 431 715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28 214 939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80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974 437 589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