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1bf087c69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1eaa7e94e4cc2"/>
  </p:sldMasterIdLst>
  <p:sldIdLst>
    <p:sldId xmlns:r="http://schemas.openxmlformats.org/officeDocument/2006/relationships" id="256" r:id="R004d43d926954c80"/>
    <p:sldId xmlns:r="http://schemas.openxmlformats.org/officeDocument/2006/relationships" id="257" r:id="Rb7e32dd84e454178"/>
    <p:sldId xmlns:r="http://schemas.openxmlformats.org/officeDocument/2006/relationships" id="258" r:id="R8e790d7048264f51"/>
    <p:sldId xmlns:r="http://schemas.openxmlformats.org/officeDocument/2006/relationships" id="259" r:id="R7785519ed2844edd"/>
    <p:sldId xmlns:r="http://schemas.openxmlformats.org/officeDocument/2006/relationships" id="260" r:id="R07cd2e6874b84628"/>
    <p:sldId xmlns:r="http://schemas.openxmlformats.org/officeDocument/2006/relationships" id="261" r:id="R90f7da78821b4a50"/>
    <p:sldId xmlns:r="http://schemas.openxmlformats.org/officeDocument/2006/relationships" id="262" r:id="Rc4c1cf280000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1eaa7e94e4cc2" /><Relationship Type="http://schemas.openxmlformats.org/officeDocument/2006/relationships/slide" Target="/ppt/slides/slide1.xml" Id="R004d43d926954c80" /><Relationship Type="http://schemas.openxmlformats.org/officeDocument/2006/relationships/slide" Target="/ppt/slides/slide2.xml" Id="Rb7e32dd84e454178" /><Relationship Type="http://schemas.openxmlformats.org/officeDocument/2006/relationships/slide" Target="/ppt/slides/slide3.xml" Id="R8e790d7048264f51" /><Relationship Type="http://schemas.openxmlformats.org/officeDocument/2006/relationships/slide" Target="/ppt/slides/slide4.xml" Id="R7785519ed2844edd" /><Relationship Type="http://schemas.openxmlformats.org/officeDocument/2006/relationships/slide" Target="/ppt/slides/slide5.xml" Id="R07cd2e6874b84628" /><Relationship Type="http://schemas.openxmlformats.org/officeDocument/2006/relationships/slide" Target="/ppt/slides/slide6.xml" Id="R90f7da78821b4a50" /><Relationship Type="http://schemas.openxmlformats.org/officeDocument/2006/relationships/slide" Target="/ppt/slides/slide7.xml" Id="Rc4c1cf280000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500871191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4e823aaf843e5" /><Relationship Type="http://schemas.openxmlformats.org/officeDocument/2006/relationships/theme" Target="/ppt/slideMasters/theme/theme1.xml" Id="R023bfdca1622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4e823aaf8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73b76e1ed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aa11fc40e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d1dd342ee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dfc5c5672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b9d23ba8546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950e21beb4f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956bf7846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GEYSIR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GEYSIR EIENDOM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3 257 041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631 958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9 876 282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KIRKELANDET INVEST AS  –  33,8 %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TAKNÆS OLE PETER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GRIP SHIPPING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 INGUN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SKEIDE ROLF ANDREAS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ØYSTEIN BJERKESTRAND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otonder@online.no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974 435 195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GEYSIR EIENDOM AS</a:t>
            </a:r>
          </a:p>
        </p:txBody>
      </p:sp>
    </p:spTree>
  </p:cSld>
  <p:clrMapOvr>
    <a:masterClrMapping xmlns:a="http://schemas.openxmlformats.org/drawingml/2006/main"/>
  </p:clrMapOvr>
</p:sld>
</file>