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1b89ac6faa42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f065bea8a745c1"/>
  </p:sldMasterIdLst>
  <p:sldIdLst>
    <p:sldId xmlns:r="http://schemas.openxmlformats.org/officeDocument/2006/relationships" id="256" r:id="Rd2204b96b2b34496"/>
    <p:sldId xmlns:r="http://schemas.openxmlformats.org/officeDocument/2006/relationships" id="257" r:id="Rcb155481da224a67"/>
    <p:sldId xmlns:r="http://schemas.openxmlformats.org/officeDocument/2006/relationships" id="258" r:id="R52fae72b30ac4aa3"/>
    <p:sldId xmlns:r="http://schemas.openxmlformats.org/officeDocument/2006/relationships" id="259" r:id="Rf3f2d51bcd4847d3"/>
    <p:sldId xmlns:r="http://schemas.openxmlformats.org/officeDocument/2006/relationships" id="260" r:id="R87a718c4eb8b40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f065bea8a745c1" /><Relationship Type="http://schemas.openxmlformats.org/officeDocument/2006/relationships/slide" Target="/ppt/slides/slide1.xml" Id="Rd2204b96b2b34496" /><Relationship Type="http://schemas.openxmlformats.org/officeDocument/2006/relationships/slide" Target="/ppt/slides/slide2.xml" Id="Rcb155481da224a67" /><Relationship Type="http://schemas.openxmlformats.org/officeDocument/2006/relationships/slide" Target="/ppt/slides/slide3.xml" Id="R52fae72b30ac4aa3" /><Relationship Type="http://schemas.openxmlformats.org/officeDocument/2006/relationships/slide" Target="/ppt/slides/slide4.xml" Id="Rf3f2d51bcd4847d3" /><Relationship Type="http://schemas.openxmlformats.org/officeDocument/2006/relationships/slide" Target="/ppt/slides/slide5.xml" Id="R87a718c4eb8b40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dc9263896142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58f348a3f4921" /><Relationship Type="http://schemas.openxmlformats.org/officeDocument/2006/relationships/theme" Target="/ppt/slideMasters/theme/theme1.xml" Id="Re36bb3e91c5f45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158f348a3f49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792d90894644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88425380944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620ec073d4b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20860158de45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060ed8ffd40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NERKOLLEN GRUSTAK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NERKOLLEN GRUSTAK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NERKOLLEN GRUSTAK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NERKOLLEN GRUSTAK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NERKOLLEN GRUSTAK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NERKOLLEN GRUSTAK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974 428 199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NERKOLLEN GRUSTAK AS</a:t>
            </a:r>
          </a:p>
        </p:txBody>
      </p:sp>
    </p:spTree>
  </p:cSld>
  <p:clrMapOvr>
    <a:masterClrMapping xmlns:a="http://schemas.openxmlformats.org/drawingml/2006/main"/>
  </p:clrMapOvr>
</p:sld>
</file>