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4fc271d0ce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3ecb9536b4db0"/>
  </p:sldMasterIdLst>
  <p:sldIdLst>
    <p:sldId xmlns:r="http://schemas.openxmlformats.org/officeDocument/2006/relationships" id="256" r:id="R8c95143451e648e4"/>
    <p:sldId xmlns:r="http://schemas.openxmlformats.org/officeDocument/2006/relationships" id="257" r:id="R92cf120c16274f18"/>
    <p:sldId xmlns:r="http://schemas.openxmlformats.org/officeDocument/2006/relationships" id="258" r:id="R89fbc3080e564344"/>
    <p:sldId xmlns:r="http://schemas.openxmlformats.org/officeDocument/2006/relationships" id="259" r:id="Rc9c016f6a7aa4fd9"/>
    <p:sldId xmlns:r="http://schemas.openxmlformats.org/officeDocument/2006/relationships" id="260" r:id="Ref5575507b04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3ecb9536b4db0" /><Relationship Type="http://schemas.openxmlformats.org/officeDocument/2006/relationships/slide" Target="/ppt/slides/slide1.xml" Id="R8c95143451e648e4" /><Relationship Type="http://schemas.openxmlformats.org/officeDocument/2006/relationships/slide" Target="/ppt/slides/slide2.xml" Id="R92cf120c16274f18" /><Relationship Type="http://schemas.openxmlformats.org/officeDocument/2006/relationships/slide" Target="/ppt/slides/slide3.xml" Id="R89fbc3080e564344" /><Relationship Type="http://schemas.openxmlformats.org/officeDocument/2006/relationships/slide" Target="/ppt/slides/slide4.xml" Id="Rc9c016f6a7aa4fd9" /><Relationship Type="http://schemas.openxmlformats.org/officeDocument/2006/relationships/slide" Target="/ppt/slides/slide5.xml" Id="Ref5575507b04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b726a8a60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82b3754c1468d" /><Relationship Type="http://schemas.openxmlformats.org/officeDocument/2006/relationships/theme" Target="/ppt/slideMasters/theme/theme1.xml" Id="R0a55d19568fc4f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282b3754c146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da441658f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7c25a77fa41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ad593f80a4c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bff3b61cd43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12e32a7934a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REIERSRUD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REIERSRUD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974 421 739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