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c43ab88e448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3b69b48064813"/>
  </p:sldMasterIdLst>
  <p:sldIdLst>
    <p:sldId xmlns:r="http://schemas.openxmlformats.org/officeDocument/2006/relationships" id="256" r:id="Rfc15d76d204c4c4a"/>
    <p:sldId xmlns:r="http://schemas.openxmlformats.org/officeDocument/2006/relationships" id="257" r:id="R1dbd0ef9ea8a4236"/>
    <p:sldId xmlns:r="http://schemas.openxmlformats.org/officeDocument/2006/relationships" id="258" r:id="Ra3ef5e349e6c4716"/>
    <p:sldId xmlns:r="http://schemas.openxmlformats.org/officeDocument/2006/relationships" id="259" r:id="Rc9aa7836fd6f4b29"/>
    <p:sldId xmlns:r="http://schemas.openxmlformats.org/officeDocument/2006/relationships" id="260" r:id="R39a175b10c0f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3b69b48064813" /><Relationship Type="http://schemas.openxmlformats.org/officeDocument/2006/relationships/slide" Target="/ppt/slides/slide1.xml" Id="Rfc15d76d204c4c4a" /><Relationship Type="http://schemas.openxmlformats.org/officeDocument/2006/relationships/slide" Target="/ppt/slides/slide2.xml" Id="R1dbd0ef9ea8a4236" /><Relationship Type="http://schemas.openxmlformats.org/officeDocument/2006/relationships/slide" Target="/ppt/slides/slide3.xml" Id="Ra3ef5e349e6c4716" /><Relationship Type="http://schemas.openxmlformats.org/officeDocument/2006/relationships/slide" Target="/ppt/slides/slide4.xml" Id="Rc9aa7836fd6f4b29" /><Relationship Type="http://schemas.openxmlformats.org/officeDocument/2006/relationships/slide" Target="/ppt/slides/slide5.xml" Id="R39a175b10c0f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43e60855444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962ca3cd04168" /><Relationship Type="http://schemas.openxmlformats.org/officeDocument/2006/relationships/theme" Target="/ppt/slideMasters/theme/theme1.xml" Id="R871834eba32540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c962ca3cd0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2b784a17d4b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7e611e003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55c48fa3440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3e4896a2a43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90a23cfda40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CHAMSIIN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CHAMSIIN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CHAMSIIN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CHAMSIIN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CHAMSIIN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CHAMSIIN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974 419 505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CHAMSIIN AS</a:t>
            </a:r>
          </a:p>
        </p:txBody>
      </p:sp>
    </p:spTree>
  </p:cSld>
  <p:clrMapOvr>
    <a:masterClrMapping xmlns:a="http://schemas.openxmlformats.org/drawingml/2006/main"/>
  </p:clrMapOvr>
</p:sld>
</file>