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1b259aa3b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b0eec671f4a06"/>
  </p:sldMasterIdLst>
  <p:sldIdLst>
    <p:sldId xmlns:r="http://schemas.openxmlformats.org/officeDocument/2006/relationships" id="256" r:id="R866fc919344b4338"/>
    <p:sldId xmlns:r="http://schemas.openxmlformats.org/officeDocument/2006/relationships" id="257" r:id="R5b543820c69342f4"/>
    <p:sldId xmlns:r="http://schemas.openxmlformats.org/officeDocument/2006/relationships" id="258" r:id="R9c1a167b0c3a4a44"/>
    <p:sldId xmlns:r="http://schemas.openxmlformats.org/officeDocument/2006/relationships" id="259" r:id="Rf477c0f49f004e0c"/>
    <p:sldId xmlns:r="http://schemas.openxmlformats.org/officeDocument/2006/relationships" id="260" r:id="R180a787a8d704217"/>
    <p:sldId xmlns:r="http://schemas.openxmlformats.org/officeDocument/2006/relationships" id="261" r:id="R6f997fc2faff433c"/>
    <p:sldId xmlns:r="http://schemas.openxmlformats.org/officeDocument/2006/relationships" id="262" r:id="Rc7cbc0d2d7f5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b0eec671f4a06" /><Relationship Type="http://schemas.openxmlformats.org/officeDocument/2006/relationships/slide" Target="/ppt/slides/slide1.xml" Id="R866fc919344b4338" /><Relationship Type="http://schemas.openxmlformats.org/officeDocument/2006/relationships/slide" Target="/ppt/slides/slide2.xml" Id="R5b543820c69342f4" /><Relationship Type="http://schemas.openxmlformats.org/officeDocument/2006/relationships/slide" Target="/ppt/slides/slide3.xml" Id="R9c1a167b0c3a4a44" /><Relationship Type="http://schemas.openxmlformats.org/officeDocument/2006/relationships/slide" Target="/ppt/slides/slide4.xml" Id="Rf477c0f49f004e0c" /><Relationship Type="http://schemas.openxmlformats.org/officeDocument/2006/relationships/slide" Target="/ppt/slides/slide5.xml" Id="R180a787a8d704217" /><Relationship Type="http://schemas.openxmlformats.org/officeDocument/2006/relationships/slide" Target="/ppt/slides/slide6.xml" Id="R6f997fc2faff433c" /><Relationship Type="http://schemas.openxmlformats.org/officeDocument/2006/relationships/slide" Target="/ppt/slides/slide7.xml" Id="Rc7cbc0d2d7f5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c2d8f409b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e638aa4734b2f" /><Relationship Type="http://schemas.openxmlformats.org/officeDocument/2006/relationships/theme" Target="/ppt/slideMasters/theme/theme1.xml" Id="R1d65a8ca033649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e638aa473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0a60d27b7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c7db33474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afaa5776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76188f0941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832851e36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687c30df24b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1f05776d6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ELMAR SVENDSEN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ELMAR SVENDSEN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58 302 208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−1 538 089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−741 214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14 803 738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33 797 742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KVALFORS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 KVALFORS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SVENDSEN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SVENDSEN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8657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75171288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post@elmar-svendsen.no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974 418 487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ELMAR SVENDSEN AS</a:t>
            </a:r>
          </a:p>
        </p:txBody>
      </p:sp>
    </p:spTree>
  </p:cSld>
  <p:clrMapOvr>
    <a:masterClrMapping xmlns:a="http://schemas.openxmlformats.org/drawingml/2006/main"/>
  </p:clrMapOvr>
</p:sld>
</file>