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bf5831bb8045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b9ad61bb9244f9"/>
  </p:sldMasterIdLst>
  <p:sldIdLst>
    <p:sldId xmlns:r="http://schemas.openxmlformats.org/officeDocument/2006/relationships" id="256" r:id="Rb1309284594740c1"/>
    <p:sldId xmlns:r="http://schemas.openxmlformats.org/officeDocument/2006/relationships" id="257" r:id="Rae998badc1bf4e41"/>
    <p:sldId xmlns:r="http://schemas.openxmlformats.org/officeDocument/2006/relationships" id="258" r:id="R408acf0fc5584e80"/>
    <p:sldId xmlns:r="http://schemas.openxmlformats.org/officeDocument/2006/relationships" id="259" r:id="R2ec8a1274f354b91"/>
    <p:sldId xmlns:r="http://schemas.openxmlformats.org/officeDocument/2006/relationships" id="260" r:id="R229a3eb66b7444f1"/>
    <p:sldId xmlns:r="http://schemas.openxmlformats.org/officeDocument/2006/relationships" id="261" r:id="R0e155901c28e4bbc"/>
    <p:sldId xmlns:r="http://schemas.openxmlformats.org/officeDocument/2006/relationships" id="262" r:id="R217146e0ec224b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b9ad61bb9244f9" /><Relationship Type="http://schemas.openxmlformats.org/officeDocument/2006/relationships/slide" Target="/ppt/slides/slide1.xml" Id="Rb1309284594740c1" /><Relationship Type="http://schemas.openxmlformats.org/officeDocument/2006/relationships/slide" Target="/ppt/slides/slide2.xml" Id="Rae998badc1bf4e41" /><Relationship Type="http://schemas.openxmlformats.org/officeDocument/2006/relationships/slide" Target="/ppt/slides/slide3.xml" Id="R408acf0fc5584e80" /><Relationship Type="http://schemas.openxmlformats.org/officeDocument/2006/relationships/slide" Target="/ppt/slides/slide4.xml" Id="R2ec8a1274f354b91" /><Relationship Type="http://schemas.openxmlformats.org/officeDocument/2006/relationships/slide" Target="/ppt/slides/slide5.xml" Id="R229a3eb66b7444f1" /><Relationship Type="http://schemas.openxmlformats.org/officeDocument/2006/relationships/slide" Target="/ppt/slides/slide6.xml" Id="R0e155901c28e4bbc" /><Relationship Type="http://schemas.openxmlformats.org/officeDocument/2006/relationships/slide" Target="/ppt/slides/slide7.xml" Id="R217146e0ec224b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189519cf2548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99d3b8d7d40ac" /><Relationship Type="http://schemas.openxmlformats.org/officeDocument/2006/relationships/theme" Target="/ppt/slideMasters/theme/theme1.xml" Id="R37cb48fbf1a740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399d3b8d7d40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0788da1f84f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0be701cf947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27a3ed7e948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03c1ac55d48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cfaf2ca5846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bbde952d446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a3c1dcbb347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DANELEC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DANELEC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208 644 675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53 848 782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40 591 156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37 330 838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148 916 009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DANELEC ELECTRONICS A/S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Sandviksbodene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53 00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mail@kyma.no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www.kyma.no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974 416 549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