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ab7ff498f764d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66e49200964d65"/>
  </p:sldMasterIdLst>
  <p:sldIdLst>
    <p:sldId xmlns:r="http://schemas.openxmlformats.org/officeDocument/2006/relationships" id="256" r:id="Re812a8da57a74ae5"/>
    <p:sldId xmlns:r="http://schemas.openxmlformats.org/officeDocument/2006/relationships" id="257" r:id="R94065fedd9bc4882"/>
    <p:sldId xmlns:r="http://schemas.openxmlformats.org/officeDocument/2006/relationships" id="258" r:id="Rf6a50ab7cecd4ded"/>
    <p:sldId xmlns:r="http://schemas.openxmlformats.org/officeDocument/2006/relationships" id="259" r:id="R2066c88f8bf04cdd"/>
    <p:sldId xmlns:r="http://schemas.openxmlformats.org/officeDocument/2006/relationships" id="260" r:id="R1ea55acfebcd4585"/>
    <p:sldId xmlns:r="http://schemas.openxmlformats.org/officeDocument/2006/relationships" id="261" r:id="R8b9860878c8547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66e49200964d65" /><Relationship Type="http://schemas.openxmlformats.org/officeDocument/2006/relationships/slide" Target="/ppt/slides/slide1.xml" Id="Re812a8da57a74ae5" /><Relationship Type="http://schemas.openxmlformats.org/officeDocument/2006/relationships/slide" Target="/ppt/slides/slide2.xml" Id="R94065fedd9bc4882" /><Relationship Type="http://schemas.openxmlformats.org/officeDocument/2006/relationships/slide" Target="/ppt/slides/slide3.xml" Id="Rf6a50ab7cecd4ded" /><Relationship Type="http://schemas.openxmlformats.org/officeDocument/2006/relationships/slide" Target="/ppt/slides/slide4.xml" Id="R2066c88f8bf04cdd" /><Relationship Type="http://schemas.openxmlformats.org/officeDocument/2006/relationships/slide" Target="/ppt/slides/slide5.xml" Id="R1ea55acfebcd4585" /><Relationship Type="http://schemas.openxmlformats.org/officeDocument/2006/relationships/slide" Target="/ppt/slides/slide6.xml" Id="R8b9860878c8547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f58d7ddd8644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e3793c741d4fa1" /><Relationship Type="http://schemas.openxmlformats.org/officeDocument/2006/relationships/theme" Target="/ppt/slideMasters/theme/theme1.xml" Id="R6cf570601a61468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de3793c741d4f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15658e03d74d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edcbf92d0b4f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f689ee79914d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8ccc7faaf444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d98e8c1ded4dd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8e8eab99b647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BOKHOLDERIET Per Serigstad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BOKHOLDERIET Per Serigstad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BOKHOLDERIET Per Serigstad ble etablert [år] og holder til i Bryne.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BOKHOLDERIET Per Serigstad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BOKHOLDERIET Per Serigstad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BOKHOLDERIET Per Serigstad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1 989 404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1 541 286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1 541 607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191 562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282 984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BOKHOLDERIET Per Serigstad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Reeholen 100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4340 Bryne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48 00 47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bokholderiet@bokhol.no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974 416 352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BOKHOLDERIET Per Serigstad</a:t>
            </a:r>
          </a:p>
        </p:txBody>
      </p:sp>
    </p:spTree>
  </p:cSld>
  <p:clrMapOvr>
    <a:masterClrMapping xmlns:a="http://schemas.openxmlformats.org/drawingml/2006/main"/>
  </p:clrMapOvr>
</p:sld>
</file>