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ef1c29f97d42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def66a066b45f2"/>
  </p:sldMasterIdLst>
  <p:sldIdLst>
    <p:sldId xmlns:r="http://schemas.openxmlformats.org/officeDocument/2006/relationships" id="256" r:id="R97637184d87949fe"/>
    <p:sldId xmlns:r="http://schemas.openxmlformats.org/officeDocument/2006/relationships" id="257" r:id="Ra5dd4b4518f040d9"/>
    <p:sldId xmlns:r="http://schemas.openxmlformats.org/officeDocument/2006/relationships" id="258" r:id="R83e3a2acdae84f0b"/>
    <p:sldId xmlns:r="http://schemas.openxmlformats.org/officeDocument/2006/relationships" id="259" r:id="R32ad68dba868436a"/>
    <p:sldId xmlns:r="http://schemas.openxmlformats.org/officeDocument/2006/relationships" id="260" r:id="R856f804a4ca443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def66a066b45f2" /><Relationship Type="http://schemas.openxmlformats.org/officeDocument/2006/relationships/slide" Target="/ppt/slides/slide1.xml" Id="R97637184d87949fe" /><Relationship Type="http://schemas.openxmlformats.org/officeDocument/2006/relationships/slide" Target="/ppt/slides/slide2.xml" Id="Ra5dd4b4518f040d9" /><Relationship Type="http://schemas.openxmlformats.org/officeDocument/2006/relationships/slide" Target="/ppt/slides/slide3.xml" Id="R83e3a2acdae84f0b" /><Relationship Type="http://schemas.openxmlformats.org/officeDocument/2006/relationships/slide" Target="/ppt/slides/slide4.xml" Id="R32ad68dba868436a" /><Relationship Type="http://schemas.openxmlformats.org/officeDocument/2006/relationships/slide" Target="/ppt/slides/slide5.xml" Id="R856f804a4ca443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cb28b0845b41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0e37e6fb14964" /><Relationship Type="http://schemas.openxmlformats.org/officeDocument/2006/relationships/theme" Target="/ppt/slideMasters/theme/theme1.xml" Id="R12e61096910444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70e37e6fb149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c61488ba74a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9c8c10f0441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e4b0e9e084b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5fd3375d949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d0bf8f99b45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EGMONT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EGMONT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EGMONT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EGMONT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EGMONT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EGMONT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974 414 384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EGMONT NORGE AS</a:t>
            </a:r>
          </a:p>
        </p:txBody>
      </p:sp>
    </p:spTree>
  </p:cSld>
  <p:clrMapOvr>
    <a:masterClrMapping xmlns:a="http://schemas.openxmlformats.org/drawingml/2006/main"/>
  </p:clrMapOvr>
</p:sld>
</file>