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fbc0ed8fe845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e4c431e4e64761"/>
  </p:sldMasterIdLst>
  <p:sldIdLst>
    <p:sldId xmlns:r="http://schemas.openxmlformats.org/officeDocument/2006/relationships" id="256" r:id="R557dc247a9ab4dcf"/>
    <p:sldId xmlns:r="http://schemas.openxmlformats.org/officeDocument/2006/relationships" id="257" r:id="Rc99d22ed1f814aeb"/>
    <p:sldId xmlns:r="http://schemas.openxmlformats.org/officeDocument/2006/relationships" id="258" r:id="R29a2c34d5ff34bed"/>
    <p:sldId xmlns:r="http://schemas.openxmlformats.org/officeDocument/2006/relationships" id="259" r:id="R2098a060a69b49e7"/>
    <p:sldId xmlns:r="http://schemas.openxmlformats.org/officeDocument/2006/relationships" id="260" r:id="R70aa74836b8e4d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e4c431e4e64761" /><Relationship Type="http://schemas.openxmlformats.org/officeDocument/2006/relationships/slide" Target="/ppt/slides/slide1.xml" Id="R557dc247a9ab4dcf" /><Relationship Type="http://schemas.openxmlformats.org/officeDocument/2006/relationships/slide" Target="/ppt/slides/slide2.xml" Id="Rc99d22ed1f814aeb" /><Relationship Type="http://schemas.openxmlformats.org/officeDocument/2006/relationships/slide" Target="/ppt/slides/slide3.xml" Id="R29a2c34d5ff34bed" /><Relationship Type="http://schemas.openxmlformats.org/officeDocument/2006/relationships/slide" Target="/ppt/slides/slide4.xml" Id="R2098a060a69b49e7" /><Relationship Type="http://schemas.openxmlformats.org/officeDocument/2006/relationships/slide" Target="/ppt/slides/slide5.xml" Id="R70aa74836b8e4d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d4188b67554c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3a6b165104a86" /><Relationship Type="http://schemas.openxmlformats.org/officeDocument/2006/relationships/theme" Target="/ppt/slideMasters/theme/theme1.xml" Id="Rd77f1dfde74547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03a6b165104a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c2c667323d47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a3497d7d84d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efbb981aef4f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18e90f59d45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30934c61844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GRØNNEVIK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GRØNNEVIK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GRØNNEVIK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GRØNNEVIK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GRØNNEVIK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GRØNNEVIK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974 410 826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GRØNNEVIK EIENDOM AS</a:t>
            </a:r>
          </a:p>
        </p:txBody>
      </p:sp>
    </p:spTree>
  </p:cSld>
  <p:clrMapOvr>
    <a:masterClrMapping xmlns:a="http://schemas.openxmlformats.org/drawingml/2006/main"/>
  </p:clrMapOvr>
</p:sld>
</file>