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7c7acf26b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7925ccad7e485d"/>
  </p:sldMasterIdLst>
  <p:sldIdLst>
    <p:sldId xmlns:r="http://schemas.openxmlformats.org/officeDocument/2006/relationships" id="256" r:id="R0ed172c9c0fc441c"/>
    <p:sldId xmlns:r="http://schemas.openxmlformats.org/officeDocument/2006/relationships" id="257" r:id="R96f650422f2e4a35"/>
    <p:sldId xmlns:r="http://schemas.openxmlformats.org/officeDocument/2006/relationships" id="258" r:id="Rdf044fbed60744b6"/>
    <p:sldId xmlns:r="http://schemas.openxmlformats.org/officeDocument/2006/relationships" id="259" r:id="R01ad5f5afec0450d"/>
    <p:sldId xmlns:r="http://schemas.openxmlformats.org/officeDocument/2006/relationships" id="260" r:id="R2e4feb4991804bf7"/>
    <p:sldId xmlns:r="http://schemas.openxmlformats.org/officeDocument/2006/relationships" id="261" r:id="R1519915777cd4a3d"/>
    <p:sldId xmlns:r="http://schemas.openxmlformats.org/officeDocument/2006/relationships" id="262" r:id="R9fb0ee0ac963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925ccad7e485d" /><Relationship Type="http://schemas.openxmlformats.org/officeDocument/2006/relationships/slide" Target="/ppt/slides/slide1.xml" Id="R0ed172c9c0fc441c" /><Relationship Type="http://schemas.openxmlformats.org/officeDocument/2006/relationships/slide" Target="/ppt/slides/slide2.xml" Id="R96f650422f2e4a35" /><Relationship Type="http://schemas.openxmlformats.org/officeDocument/2006/relationships/slide" Target="/ppt/slides/slide3.xml" Id="Rdf044fbed60744b6" /><Relationship Type="http://schemas.openxmlformats.org/officeDocument/2006/relationships/slide" Target="/ppt/slides/slide4.xml" Id="R01ad5f5afec0450d" /><Relationship Type="http://schemas.openxmlformats.org/officeDocument/2006/relationships/slide" Target="/ppt/slides/slide5.xml" Id="R2e4feb4991804bf7" /><Relationship Type="http://schemas.openxmlformats.org/officeDocument/2006/relationships/slide" Target="/ppt/slides/slide6.xml" Id="R1519915777cd4a3d" /><Relationship Type="http://schemas.openxmlformats.org/officeDocument/2006/relationships/slide" Target="/ppt/slides/slide7.xml" Id="R9fb0ee0ac963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9f9c5a17242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6c90b77ec4c4b" /><Relationship Type="http://schemas.openxmlformats.org/officeDocument/2006/relationships/theme" Target="/ppt/slideMasters/theme/theme1.xml" Id="Ra28f84cbdcdd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6c90b77ec4c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e1c944f5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1898388f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e5706cad54a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13a61c8ca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71ecbea24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ba66134b442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f4d322268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ROGNAN BYGGSENTER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ROGNAN BYGGSENTER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73 813 797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1 907 474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8 339 637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24 620 012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VM HOLDING AS  –  51,5 %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LEOS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 GRUPPEN HOLDING AS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69 20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lmi@btrognan.no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rognan.btkjeden.no/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974 406 446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ROGNAN BYGGSENTER AS</a:t>
            </a:r>
          </a:p>
        </p:txBody>
      </p:sp>
    </p:spTree>
  </p:cSld>
  <p:clrMapOvr>
    <a:masterClrMapping xmlns:a="http://schemas.openxmlformats.org/drawingml/2006/main"/>
  </p:clrMapOvr>
</p:sld>
</file>