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1da25f1f0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ea1a887cdb42c2"/>
  </p:sldMasterIdLst>
  <p:sldIdLst>
    <p:sldId xmlns:r="http://schemas.openxmlformats.org/officeDocument/2006/relationships" id="256" r:id="R050b16e43c044e5a"/>
    <p:sldId xmlns:r="http://schemas.openxmlformats.org/officeDocument/2006/relationships" id="257" r:id="Rbab52233ce834a58"/>
    <p:sldId xmlns:r="http://schemas.openxmlformats.org/officeDocument/2006/relationships" id="258" r:id="R6adbfb4b3c1f4322"/>
    <p:sldId xmlns:r="http://schemas.openxmlformats.org/officeDocument/2006/relationships" id="259" r:id="R175077fd4a4e4ea0"/>
    <p:sldId xmlns:r="http://schemas.openxmlformats.org/officeDocument/2006/relationships" id="260" r:id="R87d4273653244374"/>
    <p:sldId xmlns:r="http://schemas.openxmlformats.org/officeDocument/2006/relationships" id="261" r:id="Rd7b31c239bc148fd"/>
    <p:sldId xmlns:r="http://schemas.openxmlformats.org/officeDocument/2006/relationships" id="262" r:id="R2f7a7f56c4b8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ea1a887cdb42c2" /><Relationship Type="http://schemas.openxmlformats.org/officeDocument/2006/relationships/slide" Target="/ppt/slides/slide1.xml" Id="R050b16e43c044e5a" /><Relationship Type="http://schemas.openxmlformats.org/officeDocument/2006/relationships/slide" Target="/ppt/slides/slide2.xml" Id="Rbab52233ce834a58" /><Relationship Type="http://schemas.openxmlformats.org/officeDocument/2006/relationships/slide" Target="/ppt/slides/slide3.xml" Id="R6adbfb4b3c1f4322" /><Relationship Type="http://schemas.openxmlformats.org/officeDocument/2006/relationships/slide" Target="/ppt/slides/slide4.xml" Id="R175077fd4a4e4ea0" /><Relationship Type="http://schemas.openxmlformats.org/officeDocument/2006/relationships/slide" Target="/ppt/slides/slide5.xml" Id="R87d4273653244374" /><Relationship Type="http://schemas.openxmlformats.org/officeDocument/2006/relationships/slide" Target="/ppt/slides/slide6.xml" Id="Rd7b31c239bc148fd" /><Relationship Type="http://schemas.openxmlformats.org/officeDocument/2006/relationships/slide" Target="/ppt/slides/slide7.xml" Id="R2f7a7f56c4b8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fef677181445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564ea1f1046df" /><Relationship Type="http://schemas.openxmlformats.org/officeDocument/2006/relationships/theme" Target="/ppt/slideMasters/theme/theme1.xml" Id="R37ee86d692b6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564ea1f10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e5757bc6e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350bb8d04c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03c0ef07c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c84cd990846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eae53ba8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1ef96b488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fc3e8d21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BERLE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BERLE FISK AS ble etablert [år] og holder til i Berlevåg.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7 855 523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−3 090 668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4 141 883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7 966 929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IMPORTEX SARL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9980 Berlevåg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98 14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firmapost@berlefisk.no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974 404 648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 FISK AS</a:t>
            </a:r>
          </a:p>
        </p:txBody>
      </p:sp>
    </p:spTree>
  </p:cSld>
  <p:clrMapOvr>
    <a:masterClrMapping xmlns:a="http://schemas.openxmlformats.org/drawingml/2006/main"/>
  </p:clrMapOvr>
</p:sld>
</file>