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d2ac80773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48531ea7d4090"/>
  </p:sldMasterIdLst>
  <p:sldIdLst>
    <p:sldId xmlns:r="http://schemas.openxmlformats.org/officeDocument/2006/relationships" id="256" r:id="Re946a87e04be4241"/>
    <p:sldId xmlns:r="http://schemas.openxmlformats.org/officeDocument/2006/relationships" id="257" r:id="R199a35852f404535"/>
    <p:sldId xmlns:r="http://schemas.openxmlformats.org/officeDocument/2006/relationships" id="258" r:id="R4b2803c65cde4b82"/>
    <p:sldId xmlns:r="http://schemas.openxmlformats.org/officeDocument/2006/relationships" id="259" r:id="R979ca8ad74434269"/>
    <p:sldId xmlns:r="http://schemas.openxmlformats.org/officeDocument/2006/relationships" id="260" r:id="Read5297f56a9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48531ea7d4090" /><Relationship Type="http://schemas.openxmlformats.org/officeDocument/2006/relationships/slide" Target="/ppt/slides/slide1.xml" Id="Re946a87e04be4241" /><Relationship Type="http://schemas.openxmlformats.org/officeDocument/2006/relationships/slide" Target="/ppt/slides/slide2.xml" Id="R199a35852f404535" /><Relationship Type="http://schemas.openxmlformats.org/officeDocument/2006/relationships/slide" Target="/ppt/slides/slide3.xml" Id="R4b2803c65cde4b82" /><Relationship Type="http://schemas.openxmlformats.org/officeDocument/2006/relationships/slide" Target="/ppt/slides/slide4.xml" Id="R979ca8ad74434269" /><Relationship Type="http://schemas.openxmlformats.org/officeDocument/2006/relationships/slide" Target="/ppt/slides/slide5.xml" Id="Read5297f56a9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b10931f9e4d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860e56dfc48d6" /><Relationship Type="http://schemas.openxmlformats.org/officeDocument/2006/relationships/theme" Target="/ppt/slideMasters/theme/theme1.xml" Id="Re25ae3b73d38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860e56dfc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badda8dd7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01ce05a7d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ec7abcf34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b776c1b8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ba6096793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BARBAKKEN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BARBAKKEN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BARBAKKEN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BARBAKKEN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BARBAKKEN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BARBAKKEN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974 401 126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BARBAKKEN IMPORT AS</a:t>
            </a:r>
          </a:p>
        </p:txBody>
      </p:sp>
    </p:spTree>
  </p:cSld>
  <p:clrMapOvr>
    <a:masterClrMapping xmlns:a="http://schemas.openxmlformats.org/drawingml/2006/main"/>
  </p:clrMapOvr>
</p:sld>
</file>