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248b7ab1a047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6f49881d714b8f"/>
  </p:sldMasterIdLst>
  <p:sldIdLst>
    <p:sldId xmlns:r="http://schemas.openxmlformats.org/officeDocument/2006/relationships" id="256" r:id="Rbe2a8bf5eeb94fd6"/>
    <p:sldId xmlns:r="http://schemas.openxmlformats.org/officeDocument/2006/relationships" id="257" r:id="Rb902dca833e84eb4"/>
    <p:sldId xmlns:r="http://schemas.openxmlformats.org/officeDocument/2006/relationships" id="258" r:id="R970d76b51d10429c"/>
    <p:sldId xmlns:r="http://schemas.openxmlformats.org/officeDocument/2006/relationships" id="259" r:id="Rf804839f0acf4115"/>
    <p:sldId xmlns:r="http://schemas.openxmlformats.org/officeDocument/2006/relationships" id="260" r:id="R648309f3f57248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6f49881d714b8f" /><Relationship Type="http://schemas.openxmlformats.org/officeDocument/2006/relationships/slide" Target="/ppt/slides/slide1.xml" Id="Rbe2a8bf5eeb94fd6" /><Relationship Type="http://schemas.openxmlformats.org/officeDocument/2006/relationships/slide" Target="/ppt/slides/slide2.xml" Id="Rb902dca833e84eb4" /><Relationship Type="http://schemas.openxmlformats.org/officeDocument/2006/relationships/slide" Target="/ppt/slides/slide3.xml" Id="R970d76b51d10429c" /><Relationship Type="http://schemas.openxmlformats.org/officeDocument/2006/relationships/slide" Target="/ppt/slides/slide4.xml" Id="Rf804839f0acf4115" /><Relationship Type="http://schemas.openxmlformats.org/officeDocument/2006/relationships/slide" Target="/ppt/slides/slide5.xml" Id="R648309f3f57248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d285dd14f343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9182843da4d97" /><Relationship Type="http://schemas.openxmlformats.org/officeDocument/2006/relationships/theme" Target="/ppt/slideMasters/theme/theme1.xml" Id="Rb6d4277e5b2945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e9182843da4d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0864b360f4d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9f824ce6b54d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68e438905641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aed412221f40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e407b843a4c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ATBE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ATBE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ATBE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ATBE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ATBE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ATBE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974 400 863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ATBE AS</a:t>
            </a:r>
          </a:p>
        </p:txBody>
      </p:sp>
    </p:spTree>
  </p:cSld>
  <p:clrMapOvr>
    <a:masterClrMapping xmlns:a="http://schemas.openxmlformats.org/drawingml/2006/main"/>
  </p:clrMapOvr>
</p:sld>
</file>