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daeadce7e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ae4cf110684c10"/>
  </p:sldMasterIdLst>
  <p:sldIdLst>
    <p:sldId xmlns:r="http://schemas.openxmlformats.org/officeDocument/2006/relationships" id="256" r:id="Rff87aae217fd47a9"/>
    <p:sldId xmlns:r="http://schemas.openxmlformats.org/officeDocument/2006/relationships" id="257" r:id="R2d30fd1b9c3b43e0"/>
    <p:sldId xmlns:r="http://schemas.openxmlformats.org/officeDocument/2006/relationships" id="258" r:id="R33978bce9af945ea"/>
    <p:sldId xmlns:r="http://schemas.openxmlformats.org/officeDocument/2006/relationships" id="259" r:id="R6db115bb47904845"/>
    <p:sldId xmlns:r="http://schemas.openxmlformats.org/officeDocument/2006/relationships" id="260" r:id="R8b1fceda20ab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e4cf110684c10" /><Relationship Type="http://schemas.openxmlformats.org/officeDocument/2006/relationships/slide" Target="/ppt/slides/slide1.xml" Id="Rff87aae217fd47a9" /><Relationship Type="http://schemas.openxmlformats.org/officeDocument/2006/relationships/slide" Target="/ppt/slides/slide2.xml" Id="R2d30fd1b9c3b43e0" /><Relationship Type="http://schemas.openxmlformats.org/officeDocument/2006/relationships/slide" Target="/ppt/slides/slide3.xml" Id="R33978bce9af945ea" /><Relationship Type="http://schemas.openxmlformats.org/officeDocument/2006/relationships/slide" Target="/ppt/slides/slide4.xml" Id="R6db115bb47904845" /><Relationship Type="http://schemas.openxmlformats.org/officeDocument/2006/relationships/slide" Target="/ppt/slides/slide5.xml" Id="R8b1fceda20ab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37ab4bf5a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f04e07b5244d8" /><Relationship Type="http://schemas.openxmlformats.org/officeDocument/2006/relationships/theme" Target="/ppt/slideMasters/theme/theme1.xml" Id="R1d5a9205a839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f04e07b52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60fec0078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7e76e69fa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eab0866be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80ff8416a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aea4140f9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ARNFINN BUE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ARNFINN BUE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ARNFINN BUE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ARNFINN BUE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ARNFINN BUE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ARNFINN BUE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974 400 006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ARNFINN BUE AS</a:t>
            </a:r>
          </a:p>
        </p:txBody>
      </p:sp>
    </p:spTree>
  </p:cSld>
  <p:clrMapOvr>
    <a:masterClrMapping xmlns:a="http://schemas.openxmlformats.org/drawingml/2006/main"/>
  </p:clrMapOvr>
</p:sld>
</file>