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589435d3114a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bcad68aff64e95"/>
  </p:sldMasterIdLst>
  <p:sldIdLst>
    <p:sldId xmlns:r="http://schemas.openxmlformats.org/officeDocument/2006/relationships" id="256" r:id="Rffbc47da55f34c80"/>
    <p:sldId xmlns:r="http://schemas.openxmlformats.org/officeDocument/2006/relationships" id="257" r:id="R38b5796f7fdd4f3f"/>
    <p:sldId xmlns:r="http://schemas.openxmlformats.org/officeDocument/2006/relationships" id="258" r:id="R96c5f28968a64342"/>
    <p:sldId xmlns:r="http://schemas.openxmlformats.org/officeDocument/2006/relationships" id="259" r:id="Rce594dff4b7a42b5"/>
    <p:sldId xmlns:r="http://schemas.openxmlformats.org/officeDocument/2006/relationships" id="260" r:id="Re5c8c8a08acc4c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cad68aff64e95" /><Relationship Type="http://schemas.openxmlformats.org/officeDocument/2006/relationships/slide" Target="/ppt/slides/slide1.xml" Id="Rffbc47da55f34c80" /><Relationship Type="http://schemas.openxmlformats.org/officeDocument/2006/relationships/slide" Target="/ppt/slides/slide2.xml" Id="R38b5796f7fdd4f3f" /><Relationship Type="http://schemas.openxmlformats.org/officeDocument/2006/relationships/slide" Target="/ppt/slides/slide3.xml" Id="R96c5f28968a64342" /><Relationship Type="http://schemas.openxmlformats.org/officeDocument/2006/relationships/slide" Target="/ppt/slides/slide4.xml" Id="Rce594dff4b7a42b5" /><Relationship Type="http://schemas.openxmlformats.org/officeDocument/2006/relationships/slide" Target="/ppt/slides/slide5.xml" Id="Re5c8c8a08acc4c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b42d6aca9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fef394e354854" /><Relationship Type="http://schemas.openxmlformats.org/officeDocument/2006/relationships/theme" Target="/ppt/slideMasters/theme/theme1.xml" Id="R4b1e6993b2dd45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9fef394e35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61d1ce64c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0cb59a865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10e40e5f64d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b2d3c86fa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07b6591054a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LARGO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974 389 592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LARGO AS</a:t>
            </a:r>
          </a:p>
        </p:txBody>
      </p:sp>
    </p:spTree>
  </p:cSld>
  <p:clrMapOvr>
    <a:masterClrMapping xmlns:a="http://schemas.openxmlformats.org/drawingml/2006/main"/>
  </p:clrMapOvr>
</p:sld>
</file>