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7c1ea65c69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9a61287f24b5c"/>
  </p:sldMasterIdLst>
  <p:sldIdLst>
    <p:sldId xmlns:r="http://schemas.openxmlformats.org/officeDocument/2006/relationships" id="256" r:id="R342a9e0f30e64a8f"/>
    <p:sldId xmlns:r="http://schemas.openxmlformats.org/officeDocument/2006/relationships" id="257" r:id="R06761c7b647347d0"/>
    <p:sldId xmlns:r="http://schemas.openxmlformats.org/officeDocument/2006/relationships" id="258" r:id="R75ccd3f2b56b42a6"/>
    <p:sldId xmlns:r="http://schemas.openxmlformats.org/officeDocument/2006/relationships" id="259" r:id="Rd4712576238144cc"/>
    <p:sldId xmlns:r="http://schemas.openxmlformats.org/officeDocument/2006/relationships" id="260" r:id="R544c0e17646d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9a61287f24b5c" /><Relationship Type="http://schemas.openxmlformats.org/officeDocument/2006/relationships/slide" Target="/ppt/slides/slide1.xml" Id="R342a9e0f30e64a8f" /><Relationship Type="http://schemas.openxmlformats.org/officeDocument/2006/relationships/slide" Target="/ppt/slides/slide2.xml" Id="R06761c7b647347d0" /><Relationship Type="http://schemas.openxmlformats.org/officeDocument/2006/relationships/slide" Target="/ppt/slides/slide3.xml" Id="R75ccd3f2b56b42a6" /><Relationship Type="http://schemas.openxmlformats.org/officeDocument/2006/relationships/slide" Target="/ppt/slides/slide4.xml" Id="Rd4712576238144cc" /><Relationship Type="http://schemas.openxmlformats.org/officeDocument/2006/relationships/slide" Target="/ppt/slides/slide5.xml" Id="R544c0e17646d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03a7872d7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fc1c21d51476e" /><Relationship Type="http://schemas.openxmlformats.org/officeDocument/2006/relationships/theme" Target="/ppt/slideMasters/theme/theme1.xml" Id="R62ed594d5a8e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fc1c21d51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ef63965a9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68869112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748613f63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950e969084a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b534f91c94b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974 376 563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AUTO AS</a:t>
            </a:r>
          </a:p>
        </p:txBody>
      </p:sp>
    </p:spTree>
  </p:cSld>
  <p:clrMapOvr>
    <a:masterClrMapping xmlns:a="http://schemas.openxmlformats.org/drawingml/2006/main"/>
  </p:clrMapOvr>
</p:sld>
</file>