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5a175a75c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39c0950332417d"/>
  </p:sldMasterIdLst>
  <p:sldIdLst>
    <p:sldId xmlns:r="http://schemas.openxmlformats.org/officeDocument/2006/relationships" id="256" r:id="Ref6c7d864eff435c"/>
    <p:sldId xmlns:r="http://schemas.openxmlformats.org/officeDocument/2006/relationships" id="257" r:id="R808700a602d54aec"/>
    <p:sldId xmlns:r="http://schemas.openxmlformats.org/officeDocument/2006/relationships" id="258" r:id="Reb13fd2e86f44be5"/>
    <p:sldId xmlns:r="http://schemas.openxmlformats.org/officeDocument/2006/relationships" id="259" r:id="R9d64a0179d46445a"/>
    <p:sldId xmlns:r="http://schemas.openxmlformats.org/officeDocument/2006/relationships" id="260" r:id="Re40187b79034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9c0950332417d" /><Relationship Type="http://schemas.openxmlformats.org/officeDocument/2006/relationships/slide" Target="/ppt/slides/slide1.xml" Id="Ref6c7d864eff435c" /><Relationship Type="http://schemas.openxmlformats.org/officeDocument/2006/relationships/slide" Target="/ppt/slides/slide2.xml" Id="R808700a602d54aec" /><Relationship Type="http://schemas.openxmlformats.org/officeDocument/2006/relationships/slide" Target="/ppt/slides/slide3.xml" Id="Reb13fd2e86f44be5" /><Relationship Type="http://schemas.openxmlformats.org/officeDocument/2006/relationships/slide" Target="/ppt/slides/slide4.xml" Id="R9d64a0179d46445a" /><Relationship Type="http://schemas.openxmlformats.org/officeDocument/2006/relationships/slide" Target="/ppt/slides/slide5.xml" Id="Re40187b79034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07e2e0ab04c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c752b37ee47cf" /><Relationship Type="http://schemas.openxmlformats.org/officeDocument/2006/relationships/theme" Target="/ppt/slideMasters/theme/theme1.xml" Id="Rad9147dd8bb0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c752b37ee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26720587b49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f17a8c8ab4f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eea739b4c42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c1c95fe8147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d3972718c4b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VÅGÅ BLIKK &amp; TAKSERVICE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VÅGÅ BLIKK &amp; TAKSERVICE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974 368 404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