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120fff44846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a82085c124cd4"/>
  </p:sldMasterIdLst>
  <p:sldIdLst>
    <p:sldId xmlns:r="http://schemas.openxmlformats.org/officeDocument/2006/relationships" id="256" r:id="R340b79eeaa5b4b00"/>
    <p:sldId xmlns:r="http://schemas.openxmlformats.org/officeDocument/2006/relationships" id="257" r:id="R92cde55e9d3f406a"/>
    <p:sldId xmlns:r="http://schemas.openxmlformats.org/officeDocument/2006/relationships" id="258" r:id="Rc142434c17874af6"/>
    <p:sldId xmlns:r="http://schemas.openxmlformats.org/officeDocument/2006/relationships" id="259" r:id="Rdbfcff890fb54311"/>
    <p:sldId xmlns:r="http://schemas.openxmlformats.org/officeDocument/2006/relationships" id="260" r:id="Rc93804e71a2a4a71"/>
    <p:sldId xmlns:r="http://schemas.openxmlformats.org/officeDocument/2006/relationships" id="261" r:id="R586e0af3c9194a16"/>
    <p:sldId xmlns:r="http://schemas.openxmlformats.org/officeDocument/2006/relationships" id="262" r:id="R38128c99a0e9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a82085c124cd4" /><Relationship Type="http://schemas.openxmlformats.org/officeDocument/2006/relationships/slide" Target="/ppt/slides/slide1.xml" Id="R340b79eeaa5b4b00" /><Relationship Type="http://schemas.openxmlformats.org/officeDocument/2006/relationships/slide" Target="/ppt/slides/slide2.xml" Id="R92cde55e9d3f406a" /><Relationship Type="http://schemas.openxmlformats.org/officeDocument/2006/relationships/slide" Target="/ppt/slides/slide3.xml" Id="Rc142434c17874af6" /><Relationship Type="http://schemas.openxmlformats.org/officeDocument/2006/relationships/slide" Target="/ppt/slides/slide4.xml" Id="Rdbfcff890fb54311" /><Relationship Type="http://schemas.openxmlformats.org/officeDocument/2006/relationships/slide" Target="/ppt/slides/slide5.xml" Id="Rc93804e71a2a4a71" /><Relationship Type="http://schemas.openxmlformats.org/officeDocument/2006/relationships/slide" Target="/ppt/slides/slide6.xml" Id="R586e0af3c9194a16" /><Relationship Type="http://schemas.openxmlformats.org/officeDocument/2006/relationships/slide" Target="/ppt/slides/slide7.xml" Id="R38128c99a0e9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9c1fa4c9a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fde939f544b75" /><Relationship Type="http://schemas.openxmlformats.org/officeDocument/2006/relationships/theme" Target="/ppt/slideMasters/theme/theme1.xml" Id="R996d423568fd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fde939f54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16a3c9f8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4e8420b21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1c55a012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93d74dd749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d2e610116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418b4b1ce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f3caba7af4c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HUNDVINBU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HUNDVINBU AS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717 705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1 363 667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UNGDOMSLAGET NYBROT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MARTA DALE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ONES RUNE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 OTTAR EGIL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TRÆLAND BETTY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Konglevoll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974 360 756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HUNDVINBU AS</a:t>
            </a:r>
          </a:p>
        </p:txBody>
      </p:sp>
    </p:spTree>
  </p:cSld>
  <p:clrMapOvr>
    <a:masterClrMapping xmlns:a="http://schemas.openxmlformats.org/drawingml/2006/main"/>
  </p:clrMapOvr>
</p:sld>
</file>