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f19ad2d77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b9fcef294a4b31"/>
  </p:sldMasterIdLst>
  <p:sldIdLst>
    <p:sldId xmlns:r="http://schemas.openxmlformats.org/officeDocument/2006/relationships" id="256" r:id="Ra9fbc4ec63b84a3c"/>
    <p:sldId xmlns:r="http://schemas.openxmlformats.org/officeDocument/2006/relationships" id="257" r:id="Rfce2bc3448654b0d"/>
    <p:sldId xmlns:r="http://schemas.openxmlformats.org/officeDocument/2006/relationships" id="258" r:id="R4b89880fc6fa478b"/>
    <p:sldId xmlns:r="http://schemas.openxmlformats.org/officeDocument/2006/relationships" id="259" r:id="R5dd2331f94d1485c"/>
    <p:sldId xmlns:r="http://schemas.openxmlformats.org/officeDocument/2006/relationships" id="260" r:id="Rfc71677d36cc4265"/>
    <p:sldId xmlns:r="http://schemas.openxmlformats.org/officeDocument/2006/relationships" id="261" r:id="Rb97ef6f076cd4236"/>
    <p:sldId xmlns:r="http://schemas.openxmlformats.org/officeDocument/2006/relationships" id="262" r:id="R507c65160e6d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9fcef294a4b31" /><Relationship Type="http://schemas.openxmlformats.org/officeDocument/2006/relationships/slide" Target="/ppt/slides/slide1.xml" Id="Ra9fbc4ec63b84a3c" /><Relationship Type="http://schemas.openxmlformats.org/officeDocument/2006/relationships/slide" Target="/ppt/slides/slide2.xml" Id="Rfce2bc3448654b0d" /><Relationship Type="http://schemas.openxmlformats.org/officeDocument/2006/relationships/slide" Target="/ppt/slides/slide3.xml" Id="R4b89880fc6fa478b" /><Relationship Type="http://schemas.openxmlformats.org/officeDocument/2006/relationships/slide" Target="/ppt/slides/slide4.xml" Id="R5dd2331f94d1485c" /><Relationship Type="http://schemas.openxmlformats.org/officeDocument/2006/relationships/slide" Target="/ppt/slides/slide5.xml" Id="Rfc71677d36cc4265" /><Relationship Type="http://schemas.openxmlformats.org/officeDocument/2006/relationships/slide" Target="/ppt/slides/slide6.xml" Id="Rb97ef6f076cd4236" /><Relationship Type="http://schemas.openxmlformats.org/officeDocument/2006/relationships/slide" Target="/ppt/slides/slide7.xml" Id="R507c65160e6d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849109bfa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8c47c0a7a4491" /><Relationship Type="http://schemas.openxmlformats.org/officeDocument/2006/relationships/theme" Target="/ppt/slideMasters/theme/theme1.xml" Id="R16878bd7a8cc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68c47c0a7a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338963c7f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85b5f29a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9b25bb14f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b380f385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c627d5b0649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61c6fd90b45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c51f1085c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ZARAGOSS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ZARAGOSS AS ble etablert [år] og holder til i Kolgrov.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2 271 791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9 240 473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9 476 608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ØKONOMIUTVIKLING AS BERGEN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6928 Kolgrov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84 74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974 356 902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ZARAGOSS AS</a:t>
            </a:r>
          </a:p>
        </p:txBody>
      </p:sp>
    </p:spTree>
  </p:cSld>
  <p:clrMapOvr>
    <a:masterClrMapping xmlns:a="http://schemas.openxmlformats.org/drawingml/2006/main"/>
  </p:clrMapOvr>
</p:sld>
</file>