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2ff768dd0748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292e5d33304d7e"/>
  </p:sldMasterIdLst>
  <p:sldIdLst>
    <p:sldId xmlns:r="http://schemas.openxmlformats.org/officeDocument/2006/relationships" id="256" r:id="R2c458d64b7fb4071"/>
    <p:sldId xmlns:r="http://schemas.openxmlformats.org/officeDocument/2006/relationships" id="257" r:id="R565e2f0b979d41ec"/>
    <p:sldId xmlns:r="http://schemas.openxmlformats.org/officeDocument/2006/relationships" id="258" r:id="R572c304529a74925"/>
    <p:sldId xmlns:r="http://schemas.openxmlformats.org/officeDocument/2006/relationships" id="259" r:id="Rb546c2974fc84056"/>
    <p:sldId xmlns:r="http://schemas.openxmlformats.org/officeDocument/2006/relationships" id="260" r:id="R074a5ba1bd854f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92e5d33304d7e" /><Relationship Type="http://schemas.openxmlformats.org/officeDocument/2006/relationships/slide" Target="/ppt/slides/slide1.xml" Id="R2c458d64b7fb4071" /><Relationship Type="http://schemas.openxmlformats.org/officeDocument/2006/relationships/slide" Target="/ppt/slides/slide2.xml" Id="R565e2f0b979d41ec" /><Relationship Type="http://schemas.openxmlformats.org/officeDocument/2006/relationships/slide" Target="/ppt/slides/slide3.xml" Id="R572c304529a74925" /><Relationship Type="http://schemas.openxmlformats.org/officeDocument/2006/relationships/slide" Target="/ppt/slides/slide4.xml" Id="Rb546c2974fc84056" /><Relationship Type="http://schemas.openxmlformats.org/officeDocument/2006/relationships/slide" Target="/ppt/slides/slide5.xml" Id="R074a5ba1bd854f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1bb2ece7d84e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9e4ef8a554646" /><Relationship Type="http://schemas.openxmlformats.org/officeDocument/2006/relationships/theme" Target="/ppt/slideMasters/theme/theme1.xml" Id="Rbe875d382d6342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c9e4ef8a5546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a7a9f932a43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aaee30af740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5537f9d084e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1f8b1d96d49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1149d3a8443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TRONDHEIM NÆR TV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NÆR TV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NÆR TV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NÆR TV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NÆR TV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NÆR TV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974 350 556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NÆR TV AS</a:t>
            </a:r>
          </a:p>
        </p:txBody>
      </p:sp>
    </p:spTree>
  </p:cSld>
  <p:clrMapOvr>
    <a:masterClrMapping xmlns:a="http://schemas.openxmlformats.org/drawingml/2006/main"/>
  </p:clrMapOvr>
</p:sld>
</file>