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9c138f922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4caef5c4b439d"/>
  </p:sldMasterIdLst>
  <p:sldIdLst>
    <p:sldId xmlns:r="http://schemas.openxmlformats.org/officeDocument/2006/relationships" id="256" r:id="R20968f91347341c4"/>
    <p:sldId xmlns:r="http://schemas.openxmlformats.org/officeDocument/2006/relationships" id="257" r:id="R32d03d40ff7d44cd"/>
    <p:sldId xmlns:r="http://schemas.openxmlformats.org/officeDocument/2006/relationships" id="258" r:id="R601dfab7700c41d1"/>
    <p:sldId xmlns:r="http://schemas.openxmlformats.org/officeDocument/2006/relationships" id="259" r:id="R2cb7587dba574a3a"/>
    <p:sldId xmlns:r="http://schemas.openxmlformats.org/officeDocument/2006/relationships" id="260" r:id="R4523f8ffa5d344d6"/>
    <p:sldId xmlns:r="http://schemas.openxmlformats.org/officeDocument/2006/relationships" id="261" r:id="R515e7eacd9944fac"/>
    <p:sldId xmlns:r="http://schemas.openxmlformats.org/officeDocument/2006/relationships" id="262" r:id="Rb89d57bc90cf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4caef5c4b439d" /><Relationship Type="http://schemas.openxmlformats.org/officeDocument/2006/relationships/slide" Target="/ppt/slides/slide1.xml" Id="R20968f91347341c4" /><Relationship Type="http://schemas.openxmlformats.org/officeDocument/2006/relationships/slide" Target="/ppt/slides/slide2.xml" Id="R32d03d40ff7d44cd" /><Relationship Type="http://schemas.openxmlformats.org/officeDocument/2006/relationships/slide" Target="/ppt/slides/slide3.xml" Id="R601dfab7700c41d1" /><Relationship Type="http://schemas.openxmlformats.org/officeDocument/2006/relationships/slide" Target="/ppt/slides/slide4.xml" Id="R2cb7587dba574a3a" /><Relationship Type="http://schemas.openxmlformats.org/officeDocument/2006/relationships/slide" Target="/ppt/slides/slide5.xml" Id="R4523f8ffa5d344d6" /><Relationship Type="http://schemas.openxmlformats.org/officeDocument/2006/relationships/slide" Target="/ppt/slides/slide6.xml" Id="R515e7eacd9944fac" /><Relationship Type="http://schemas.openxmlformats.org/officeDocument/2006/relationships/slide" Target="/ppt/slides/slide7.xml" Id="Rb89d57bc90cf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6e394dd48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ec9d0d644ab0" /><Relationship Type="http://schemas.openxmlformats.org/officeDocument/2006/relationships/theme" Target="/ppt/slideMasters/theme/theme1.xml" Id="R8ef8ca178ad1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cec9d0d64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bc75fc20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e697d0dc740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4e63f3811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8d056f6df45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3bb34e3bd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6de020842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a842a2df74b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 REVISJON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3 713 734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60 06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974 344 432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REVISJON AS</a:t>
            </a:r>
          </a:p>
        </p:txBody>
      </p:sp>
    </p:spTree>
  </p:cSld>
  <p:clrMapOvr>
    <a:masterClrMapping xmlns:a="http://schemas.openxmlformats.org/drawingml/2006/main"/>
  </p:clrMapOvr>
</p:sld>
</file>