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37c53d44194d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05c5269624f1c"/>
  </p:sldMasterIdLst>
  <p:sldIdLst>
    <p:sldId xmlns:r="http://schemas.openxmlformats.org/officeDocument/2006/relationships" id="256" r:id="R74507e8fec814566"/>
    <p:sldId xmlns:r="http://schemas.openxmlformats.org/officeDocument/2006/relationships" id="257" r:id="R52d69041853e45e8"/>
    <p:sldId xmlns:r="http://schemas.openxmlformats.org/officeDocument/2006/relationships" id="258" r:id="Rb23882ad90274728"/>
    <p:sldId xmlns:r="http://schemas.openxmlformats.org/officeDocument/2006/relationships" id="259" r:id="R9db6e249d68a406d"/>
    <p:sldId xmlns:r="http://schemas.openxmlformats.org/officeDocument/2006/relationships" id="260" r:id="R56ee29e0953f40c5"/>
    <p:sldId xmlns:r="http://schemas.openxmlformats.org/officeDocument/2006/relationships" id="261" r:id="R1d335f9dfd4d40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05c5269624f1c" /><Relationship Type="http://schemas.openxmlformats.org/officeDocument/2006/relationships/slide" Target="/ppt/slides/slide1.xml" Id="R74507e8fec814566" /><Relationship Type="http://schemas.openxmlformats.org/officeDocument/2006/relationships/slide" Target="/ppt/slides/slide2.xml" Id="R52d69041853e45e8" /><Relationship Type="http://schemas.openxmlformats.org/officeDocument/2006/relationships/slide" Target="/ppt/slides/slide3.xml" Id="Rb23882ad90274728" /><Relationship Type="http://schemas.openxmlformats.org/officeDocument/2006/relationships/slide" Target="/ppt/slides/slide4.xml" Id="R9db6e249d68a406d" /><Relationship Type="http://schemas.openxmlformats.org/officeDocument/2006/relationships/slide" Target="/ppt/slides/slide5.xml" Id="R56ee29e0953f40c5" /><Relationship Type="http://schemas.openxmlformats.org/officeDocument/2006/relationships/slide" Target="/ppt/slides/slide6.xml" Id="R1d335f9dfd4d40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ff6949af148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b459908ce42a2" /><Relationship Type="http://schemas.openxmlformats.org/officeDocument/2006/relationships/theme" Target="/ppt/slideMasters/theme/theme1.xml" Id="R971e9d285ed14a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4b459908ce42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5b38535ab44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56908d4ce45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a74ea115345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c2ff02441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d595032e547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ced4e28614f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MING CHINA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 CHINA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MING CHINA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 CHINA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 CHINA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 CHINA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1 104 832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167 552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 CHINA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974 280 809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MING CHINA AS</a:t>
            </a:r>
          </a:p>
        </p:txBody>
      </p:sp>
    </p:spTree>
  </p:cSld>
  <p:clrMapOvr>
    <a:masterClrMapping xmlns:a="http://schemas.openxmlformats.org/drawingml/2006/main"/>
  </p:clrMapOvr>
</p:sld>
</file>