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202a63e0d546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b9de16d4ed43b4"/>
  </p:sldMasterIdLst>
  <p:sldIdLst>
    <p:sldId xmlns:r="http://schemas.openxmlformats.org/officeDocument/2006/relationships" id="256" r:id="Rda5271736bc64ae5"/>
    <p:sldId xmlns:r="http://schemas.openxmlformats.org/officeDocument/2006/relationships" id="257" r:id="R5cab66ca186e4a21"/>
    <p:sldId xmlns:r="http://schemas.openxmlformats.org/officeDocument/2006/relationships" id="258" r:id="Rb955155857784ba0"/>
    <p:sldId xmlns:r="http://schemas.openxmlformats.org/officeDocument/2006/relationships" id="259" r:id="R9bf43bbcbd5f4f50"/>
    <p:sldId xmlns:r="http://schemas.openxmlformats.org/officeDocument/2006/relationships" id="260" r:id="R45adbb752ffe41d7"/>
    <p:sldId xmlns:r="http://schemas.openxmlformats.org/officeDocument/2006/relationships" id="261" r:id="R626fe90ed09344cd"/>
    <p:sldId xmlns:r="http://schemas.openxmlformats.org/officeDocument/2006/relationships" id="262" r:id="R0dcc7e3eeafd4a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b9de16d4ed43b4" /><Relationship Type="http://schemas.openxmlformats.org/officeDocument/2006/relationships/slide" Target="/ppt/slides/slide1.xml" Id="Rda5271736bc64ae5" /><Relationship Type="http://schemas.openxmlformats.org/officeDocument/2006/relationships/slide" Target="/ppt/slides/slide2.xml" Id="R5cab66ca186e4a21" /><Relationship Type="http://schemas.openxmlformats.org/officeDocument/2006/relationships/slide" Target="/ppt/slides/slide3.xml" Id="Rb955155857784ba0" /><Relationship Type="http://schemas.openxmlformats.org/officeDocument/2006/relationships/slide" Target="/ppt/slides/slide4.xml" Id="R9bf43bbcbd5f4f50" /><Relationship Type="http://schemas.openxmlformats.org/officeDocument/2006/relationships/slide" Target="/ppt/slides/slide5.xml" Id="R45adbb752ffe41d7" /><Relationship Type="http://schemas.openxmlformats.org/officeDocument/2006/relationships/slide" Target="/ppt/slides/slide6.xml" Id="R626fe90ed09344cd" /><Relationship Type="http://schemas.openxmlformats.org/officeDocument/2006/relationships/slide" Target="/ppt/slides/slide7.xml" Id="R0dcc7e3eeafd4a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f6fd1068354e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4dcadfd7e499d" /><Relationship Type="http://schemas.openxmlformats.org/officeDocument/2006/relationships/theme" Target="/ppt/slideMasters/theme/theme1.xml" Id="R4c99f6d9af4143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64dcadfd7e49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7e053ce1f47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5abe419bf4b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da1993ac44d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faa30dfa44d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c51501cdb45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6551a52c042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82c95e5fe41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STRANDMAN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STRANDMAN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STRANDMAN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STRANDMAN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STRANDMAN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STRANDMAN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164 600 218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2 570 819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−1 746 791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25 541 417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125 432 877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STRANDMAN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ÅRHAUGVEIEN INVEST AS  –  37,9 %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HAGEN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AAS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RESO INVEST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TAGE HYGE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EVO FINANS AS  –  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STRANDMAN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Borgeskogtoppen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post@strandman.no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www.strandman.no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974 280 698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STRANDMAN AS</a:t>
            </a:r>
          </a:p>
        </p:txBody>
      </p:sp>
    </p:spTree>
  </p:cSld>
  <p:clrMapOvr>
    <a:masterClrMapping xmlns:a="http://schemas.openxmlformats.org/drawingml/2006/main"/>
  </p:clrMapOvr>
</p:sld>
</file>