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deeb24d28344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abe18b50648e9"/>
  </p:sldMasterIdLst>
  <p:sldIdLst>
    <p:sldId xmlns:r="http://schemas.openxmlformats.org/officeDocument/2006/relationships" id="256" r:id="Rd2576ea6fd734734"/>
    <p:sldId xmlns:r="http://schemas.openxmlformats.org/officeDocument/2006/relationships" id="257" r:id="R5ee0b4a98d7e407c"/>
    <p:sldId xmlns:r="http://schemas.openxmlformats.org/officeDocument/2006/relationships" id="258" r:id="R31b554f1fa744a46"/>
    <p:sldId xmlns:r="http://schemas.openxmlformats.org/officeDocument/2006/relationships" id="259" r:id="Ra385e2fc62a64a52"/>
    <p:sldId xmlns:r="http://schemas.openxmlformats.org/officeDocument/2006/relationships" id="260" r:id="Rdbed67a72196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abe18b50648e9" /><Relationship Type="http://schemas.openxmlformats.org/officeDocument/2006/relationships/slide" Target="/ppt/slides/slide1.xml" Id="Rd2576ea6fd734734" /><Relationship Type="http://schemas.openxmlformats.org/officeDocument/2006/relationships/slide" Target="/ppt/slides/slide2.xml" Id="R5ee0b4a98d7e407c" /><Relationship Type="http://schemas.openxmlformats.org/officeDocument/2006/relationships/slide" Target="/ppt/slides/slide3.xml" Id="R31b554f1fa744a46" /><Relationship Type="http://schemas.openxmlformats.org/officeDocument/2006/relationships/slide" Target="/ppt/slides/slide4.xml" Id="Ra385e2fc62a64a52" /><Relationship Type="http://schemas.openxmlformats.org/officeDocument/2006/relationships/slide" Target="/ppt/slides/slide5.xml" Id="Rdbed67a72196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3e7e49c7e4c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532a7febf44a1" /><Relationship Type="http://schemas.openxmlformats.org/officeDocument/2006/relationships/theme" Target="/ppt/slideMasters/theme/theme1.xml" Id="Rf7fd101523aa4d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532a7febf44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1797b67374c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d4cea6aad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bccde9f5246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faf64398649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fe14cb5d7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 NORDTØMME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NORDTØMME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NORDTØMME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NORDTØMME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NORDTØMME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NORDTØMME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974 265 702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NORDTØMME AS</a:t>
            </a:r>
          </a:p>
        </p:txBody>
      </p:sp>
    </p:spTree>
  </p:cSld>
  <p:clrMapOvr>
    <a:masterClrMapping xmlns:a="http://schemas.openxmlformats.org/drawingml/2006/main"/>
  </p:clrMapOvr>
</p:sld>
</file>