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3e5bd12e7e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ea06cc8f8843d0"/>
  </p:sldMasterIdLst>
  <p:sldIdLst>
    <p:sldId xmlns:r="http://schemas.openxmlformats.org/officeDocument/2006/relationships" id="256" r:id="R1b5b8efe06694d4f"/>
    <p:sldId xmlns:r="http://schemas.openxmlformats.org/officeDocument/2006/relationships" id="257" r:id="R895026eadb884e27"/>
    <p:sldId xmlns:r="http://schemas.openxmlformats.org/officeDocument/2006/relationships" id="258" r:id="Rf5977ae9f711406c"/>
    <p:sldId xmlns:r="http://schemas.openxmlformats.org/officeDocument/2006/relationships" id="259" r:id="Re302bdf4e9744830"/>
    <p:sldId xmlns:r="http://schemas.openxmlformats.org/officeDocument/2006/relationships" id="260" r:id="R23aa6c32e90648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a06cc8f8843d0" /><Relationship Type="http://schemas.openxmlformats.org/officeDocument/2006/relationships/slide" Target="/ppt/slides/slide1.xml" Id="R1b5b8efe06694d4f" /><Relationship Type="http://schemas.openxmlformats.org/officeDocument/2006/relationships/slide" Target="/ppt/slides/slide2.xml" Id="R895026eadb884e27" /><Relationship Type="http://schemas.openxmlformats.org/officeDocument/2006/relationships/slide" Target="/ppt/slides/slide3.xml" Id="Rf5977ae9f711406c" /><Relationship Type="http://schemas.openxmlformats.org/officeDocument/2006/relationships/slide" Target="/ppt/slides/slide4.xml" Id="Re302bdf4e9744830" /><Relationship Type="http://schemas.openxmlformats.org/officeDocument/2006/relationships/slide" Target="/ppt/slides/slide5.xml" Id="R23aa6c32e90648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027f14a804a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a6bf936dd40a1" /><Relationship Type="http://schemas.openxmlformats.org/officeDocument/2006/relationships/theme" Target="/ppt/slideMasters/theme/theme1.xml" Id="Rad528654ae45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2a6bf936dd40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8bedb19ff43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065b62f36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3f6b9e65144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5c6a71e2342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432d1e5b54f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VESTLAND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VESTLAND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Bjørns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48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www.fagforbundet.no/hordaland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