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633d79a35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c1c36b6494769"/>
  </p:sldMasterIdLst>
  <p:sldIdLst>
    <p:sldId xmlns:r="http://schemas.openxmlformats.org/officeDocument/2006/relationships" id="256" r:id="R8e2717bef47247e6"/>
    <p:sldId xmlns:r="http://schemas.openxmlformats.org/officeDocument/2006/relationships" id="257" r:id="R9ade351a6f94475c"/>
    <p:sldId xmlns:r="http://schemas.openxmlformats.org/officeDocument/2006/relationships" id="258" r:id="R360c8629fd694512"/>
    <p:sldId xmlns:r="http://schemas.openxmlformats.org/officeDocument/2006/relationships" id="259" r:id="Rdb6de72561d44c81"/>
    <p:sldId xmlns:r="http://schemas.openxmlformats.org/officeDocument/2006/relationships" id="260" r:id="R424a28c2ed2546e9"/>
    <p:sldId xmlns:r="http://schemas.openxmlformats.org/officeDocument/2006/relationships" id="261" r:id="Rcbcd905fc6af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c1c36b6494769" /><Relationship Type="http://schemas.openxmlformats.org/officeDocument/2006/relationships/slide" Target="/ppt/slides/slide1.xml" Id="R8e2717bef47247e6" /><Relationship Type="http://schemas.openxmlformats.org/officeDocument/2006/relationships/slide" Target="/ppt/slides/slide2.xml" Id="R9ade351a6f94475c" /><Relationship Type="http://schemas.openxmlformats.org/officeDocument/2006/relationships/slide" Target="/ppt/slides/slide3.xml" Id="R360c8629fd694512" /><Relationship Type="http://schemas.openxmlformats.org/officeDocument/2006/relationships/slide" Target="/ppt/slides/slide4.xml" Id="Rdb6de72561d44c81" /><Relationship Type="http://schemas.openxmlformats.org/officeDocument/2006/relationships/slide" Target="/ppt/slides/slide5.xml" Id="R424a28c2ed2546e9" /><Relationship Type="http://schemas.openxmlformats.org/officeDocument/2006/relationships/slide" Target="/ppt/slides/slide6.xml" Id="Rcbcd905fc6af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738de3e03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a3f1176704765" /><Relationship Type="http://schemas.openxmlformats.org/officeDocument/2006/relationships/theme" Target="/ppt/slideMasters/theme/theme1.xml" Id="Rdb16045b0231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a3f117670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0496828c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17edc10df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74b9af93f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a508a9d48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4d0d51e7f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128287c8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