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2d468c5e3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171f46eeb4db6"/>
  </p:sldMasterIdLst>
  <p:sldIdLst>
    <p:sldId xmlns:r="http://schemas.openxmlformats.org/officeDocument/2006/relationships" id="256" r:id="R4a694f9ecd8c4e7b"/>
    <p:sldId xmlns:r="http://schemas.openxmlformats.org/officeDocument/2006/relationships" id="257" r:id="R65a316bd1d364f11"/>
    <p:sldId xmlns:r="http://schemas.openxmlformats.org/officeDocument/2006/relationships" id="258" r:id="R8fee489c7d494ace"/>
    <p:sldId xmlns:r="http://schemas.openxmlformats.org/officeDocument/2006/relationships" id="259" r:id="Rd214c5cdf0a640e0"/>
    <p:sldId xmlns:r="http://schemas.openxmlformats.org/officeDocument/2006/relationships" id="260" r:id="R7444eba6e79149da"/>
    <p:sldId xmlns:r="http://schemas.openxmlformats.org/officeDocument/2006/relationships" id="261" r:id="Rc8beb32da183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171f46eeb4db6" /><Relationship Type="http://schemas.openxmlformats.org/officeDocument/2006/relationships/slide" Target="/ppt/slides/slide1.xml" Id="R4a694f9ecd8c4e7b" /><Relationship Type="http://schemas.openxmlformats.org/officeDocument/2006/relationships/slide" Target="/ppt/slides/slide2.xml" Id="R65a316bd1d364f11" /><Relationship Type="http://schemas.openxmlformats.org/officeDocument/2006/relationships/slide" Target="/ppt/slides/slide3.xml" Id="R8fee489c7d494ace" /><Relationship Type="http://schemas.openxmlformats.org/officeDocument/2006/relationships/slide" Target="/ppt/slides/slide4.xml" Id="Rd214c5cdf0a640e0" /><Relationship Type="http://schemas.openxmlformats.org/officeDocument/2006/relationships/slide" Target="/ppt/slides/slide5.xml" Id="R7444eba6e79149da" /><Relationship Type="http://schemas.openxmlformats.org/officeDocument/2006/relationships/slide" Target="/ppt/slides/slide6.xml" Id="Rc8beb32da183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77b230de5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37a1aedf14fac" /><Relationship Type="http://schemas.openxmlformats.org/officeDocument/2006/relationships/theme" Target="/ppt/slideMasters/theme/theme1.xml" Id="R49ee11cb09c4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37a1aedf1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42827cf1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4e9fa2162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8db97e21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1b6fc229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a8f0fc07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7ca14c02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SOPHIES MINDE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SOPHIES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SOPHIES MINDE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SOPHIES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SOPHIES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SOPHIES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14 870 283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13 853 840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208 975 500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210 891 100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SOPHIES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UNIFOR, Postboks 1131, Blindern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0317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SOPHIES MINDE</a:t>
            </a:r>
          </a:p>
        </p:txBody>
      </p:sp>
    </p:spTree>
  </p:cSld>
  <p:clrMapOvr>
    <a:masterClrMapping xmlns:a="http://schemas.openxmlformats.org/drawingml/2006/main"/>
  </p:clrMapOvr>
</p:sld>
</file>